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2.xml"/>
  <Override ContentType="application/vnd.openxmlformats-officedocument.drawingml.chart+xml" PartName="/ppt/charts/chart1.xml"/>
  <Override ContentType="application/vnd.openxmlformats-officedocument.presentationml.notesSlide+xml" PartName="/ppt/notesSlides/notesSlide1.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drawingml.chartshapes+xml" PartName="/ppt/drawings/drawing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5143500" cx="9144000"/>
  <p:notesSz cx="6797675" cy="992505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7" roundtripDataSignature="AMtx7mgIxjlx/n/wiCFTpKgHl22skp0qa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121877245536927"/>
          <c:y val="0.2112593769201413"/>
          <c:w val="0.78359649859551872"/>
          <c:h val="0.6088120578609939"/>
        </c:manualLayout>
      </c:layout>
      <c:barChart>
        <c:barDir val="col"/>
        <c:grouping val="clustered"/>
        <c:varyColors val="0"/>
        <c:ser>
          <c:idx val="0"/>
          <c:order val="0"/>
          <c:tx>
            <c:strRef>
              <c:f>Sheet1!$B$4</c:f>
              <c:strCache>
                <c:ptCount val="1"/>
                <c:pt idx="0">
                  <c:v>Preliminary Data</c:v>
                </c:pt>
              </c:strCache>
            </c:strRef>
          </c:tx>
          <c:invertIfNegative val="0"/>
          <c:cat>
            <c:strRef>
              <c:f>Sheet1!$C$3:$G$3</c:f>
              <c:strCache>
                <c:ptCount val="5"/>
                <c:pt idx="0">
                  <c:v>PONV</c:v>
                </c:pt>
                <c:pt idx="1">
                  <c:v>Confusion</c:v>
                </c:pt>
                <c:pt idx="2">
                  <c:v>Sore Throat</c:v>
                </c:pt>
                <c:pt idx="3">
                  <c:v>Shivering </c:v>
                </c:pt>
                <c:pt idx="4">
                  <c:v>Pain </c:v>
                </c:pt>
              </c:strCache>
            </c:strRef>
          </c:cat>
          <c:val>
            <c:numRef>
              <c:f>Sheet1!$C$4:$G$4</c:f>
              <c:numCache>
                <c:formatCode>0%</c:formatCode>
                <c:ptCount val="5"/>
                <c:pt idx="0">
                  <c:v>0.11000000000000001</c:v>
                </c:pt>
                <c:pt idx="1">
                  <c:v>5.000000000000001E-2</c:v>
                </c:pt>
                <c:pt idx="2">
                  <c:v>4.0000000000000008E-2</c:v>
                </c:pt>
                <c:pt idx="3">
                  <c:v>0.1</c:v>
                </c:pt>
                <c:pt idx="4">
                  <c:v>0.34000000000000008</c:v>
                </c:pt>
              </c:numCache>
            </c:numRef>
          </c:val>
          <c:extLst xmlns:c16r2="http://schemas.microsoft.com/office/drawing/2015/06/chart">
            <c:ext xmlns:c16="http://schemas.microsoft.com/office/drawing/2014/chart" uri="{C3380CC4-5D6E-409C-BE32-E72D297353CC}">
              <c16:uniqueId val="{00000000-1573-4EFD-B3E2-192C91310600}"/>
            </c:ext>
          </c:extLst>
        </c:ser>
        <c:ser>
          <c:idx val="1"/>
          <c:order val="1"/>
          <c:tx>
            <c:strRef>
              <c:f>Sheet1!$B$5</c:f>
              <c:strCache>
                <c:ptCount val="1"/>
                <c:pt idx="0">
                  <c:v>Post intervention Data </c:v>
                </c:pt>
              </c:strCache>
            </c:strRef>
          </c:tx>
          <c:invertIfNegative val="0"/>
          <c:cat>
            <c:strRef>
              <c:f>Sheet1!$C$3:$G$3</c:f>
              <c:strCache>
                <c:ptCount val="5"/>
                <c:pt idx="0">
                  <c:v>PONV</c:v>
                </c:pt>
                <c:pt idx="1">
                  <c:v>Confusion</c:v>
                </c:pt>
                <c:pt idx="2">
                  <c:v>Sore Throat</c:v>
                </c:pt>
                <c:pt idx="3">
                  <c:v>Shivering </c:v>
                </c:pt>
                <c:pt idx="4">
                  <c:v>Pain </c:v>
                </c:pt>
              </c:strCache>
            </c:strRef>
          </c:cat>
          <c:val>
            <c:numRef>
              <c:f>Sheet1!$C$5:$G$5</c:f>
              <c:numCache>
                <c:formatCode>0%</c:formatCode>
                <c:ptCount val="5"/>
                <c:pt idx="0">
                  <c:v>7.0000000000000021E-2</c:v>
                </c:pt>
                <c:pt idx="1">
                  <c:v>3.0000000000000006E-2</c:v>
                </c:pt>
                <c:pt idx="2">
                  <c:v>2.0000000000000004E-2</c:v>
                </c:pt>
                <c:pt idx="3">
                  <c:v>2.0000000000000004E-2</c:v>
                </c:pt>
                <c:pt idx="4">
                  <c:v>0.35000000000000003</c:v>
                </c:pt>
              </c:numCache>
            </c:numRef>
          </c:val>
          <c:extLst xmlns:c16r2="http://schemas.microsoft.com/office/drawing/2015/06/chart">
            <c:ext xmlns:c16="http://schemas.microsoft.com/office/drawing/2014/chart" uri="{C3380CC4-5D6E-409C-BE32-E72D297353CC}">
              <c16:uniqueId val="{00000001-1573-4EFD-B3E2-192C91310600}"/>
            </c:ext>
          </c:extLst>
        </c:ser>
        <c:ser>
          <c:idx val="2"/>
          <c:order val="2"/>
          <c:tx>
            <c:strRef>
              <c:f>Sheet1!$B$6</c:f>
              <c:strCache>
                <c:ptCount val="1"/>
                <c:pt idx="0">
                  <c:v>National Data</c:v>
                </c:pt>
              </c:strCache>
            </c:strRef>
          </c:tx>
          <c:spPr>
            <a:solidFill>
              <a:srgbClr val="33CC33"/>
            </a:solidFill>
          </c:spPr>
          <c:invertIfNegative val="0"/>
          <c:cat>
            <c:strRef>
              <c:f>Sheet1!$C$3:$G$3</c:f>
              <c:strCache>
                <c:ptCount val="5"/>
                <c:pt idx="0">
                  <c:v>PONV</c:v>
                </c:pt>
                <c:pt idx="1">
                  <c:v>Confusion</c:v>
                </c:pt>
                <c:pt idx="2">
                  <c:v>Sore Throat</c:v>
                </c:pt>
                <c:pt idx="3">
                  <c:v>Shivering </c:v>
                </c:pt>
                <c:pt idx="4">
                  <c:v>Pain </c:v>
                </c:pt>
              </c:strCache>
            </c:strRef>
          </c:cat>
          <c:val>
            <c:numRef>
              <c:f>Sheet1!$C$6:$G$6</c:f>
              <c:numCache>
                <c:formatCode>0%</c:formatCode>
                <c:ptCount val="5"/>
                <c:pt idx="0">
                  <c:v>0.36000000000000004</c:v>
                </c:pt>
                <c:pt idx="1">
                  <c:v>0.2</c:v>
                </c:pt>
                <c:pt idx="2">
                  <c:v>0.39000000000000007</c:v>
                </c:pt>
                <c:pt idx="3">
                  <c:v>0.11000000000000001</c:v>
                </c:pt>
                <c:pt idx="4">
                  <c:v>0.35000000000000003</c:v>
                </c:pt>
              </c:numCache>
            </c:numRef>
          </c:val>
          <c:extLst xmlns:c16r2="http://schemas.microsoft.com/office/drawing/2015/06/chart">
            <c:ext xmlns:c16="http://schemas.microsoft.com/office/drawing/2014/chart" uri="{C3380CC4-5D6E-409C-BE32-E72D297353CC}">
              <c16:uniqueId val="{00000002-1573-4EFD-B3E2-192C91310600}"/>
            </c:ext>
          </c:extLst>
        </c:ser>
        <c:dLbls>
          <c:showLegendKey val="0"/>
          <c:showVal val="0"/>
          <c:showCatName val="0"/>
          <c:showSerName val="0"/>
          <c:showPercent val="0"/>
          <c:showBubbleSize val="0"/>
        </c:dLbls>
        <c:gapWidth val="150"/>
        <c:axId val="130529536"/>
        <c:axId val="130539520"/>
      </c:barChart>
      <c:catAx>
        <c:axId val="130529536"/>
        <c:scaling>
          <c:orientation val="minMax"/>
        </c:scaling>
        <c:delete val="0"/>
        <c:axPos val="b"/>
        <c:numFmt formatCode="General" sourceLinked="0"/>
        <c:majorTickMark val="out"/>
        <c:minorTickMark val="none"/>
        <c:tickLblPos val="nextTo"/>
        <c:txPr>
          <a:bodyPr/>
          <a:lstStyle/>
          <a:p>
            <a:pPr>
              <a:defRPr lang="en-GB" sz="500"/>
            </a:pPr>
            <a:endParaRPr lang="en-US"/>
          </a:p>
        </c:txPr>
        <c:crossAx val="130539520"/>
        <c:crosses val="autoZero"/>
        <c:auto val="1"/>
        <c:lblAlgn val="ctr"/>
        <c:lblOffset val="100"/>
        <c:noMultiLvlLbl val="0"/>
      </c:catAx>
      <c:valAx>
        <c:axId val="130539520"/>
        <c:scaling>
          <c:orientation val="minMax"/>
        </c:scaling>
        <c:delete val="0"/>
        <c:axPos val="l"/>
        <c:majorGridlines/>
        <c:numFmt formatCode="0%" sourceLinked="1"/>
        <c:majorTickMark val="out"/>
        <c:minorTickMark val="none"/>
        <c:tickLblPos val="nextTo"/>
        <c:txPr>
          <a:bodyPr/>
          <a:lstStyle/>
          <a:p>
            <a:pPr>
              <a:defRPr lang="en-GB" sz="400"/>
            </a:pPr>
            <a:endParaRPr lang="en-US"/>
          </a:p>
        </c:txPr>
        <c:crossAx val="130529536"/>
        <c:crosses val="autoZero"/>
        <c:crossBetween val="between"/>
        <c:majorUnit val="0.1"/>
      </c:valAx>
    </c:plotArea>
    <c:legend>
      <c:legendPos val="t"/>
      <c:layout/>
      <c:overlay val="0"/>
      <c:txPr>
        <a:bodyPr/>
        <a:lstStyle/>
        <a:p>
          <a:pPr>
            <a:defRPr lang="en-GB" sz="6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Sheet1!$B$10</c:f>
              <c:strCache>
                <c:ptCount val="1"/>
                <c:pt idx="0">
                  <c:v>Preliminary Data</c:v>
                </c:pt>
              </c:strCache>
            </c:strRef>
          </c:tx>
          <c:invertIfNegative val="0"/>
          <c:cat>
            <c:strRef>
              <c:f>Sheet1!$C$9:$E$9</c:f>
              <c:strCache>
                <c:ptCount val="3"/>
                <c:pt idx="0">
                  <c:v>Drinking </c:v>
                </c:pt>
                <c:pt idx="1">
                  <c:v>Eating </c:v>
                </c:pt>
                <c:pt idx="2">
                  <c:v>Mobilising</c:v>
                </c:pt>
              </c:strCache>
            </c:strRef>
          </c:cat>
          <c:val>
            <c:numRef>
              <c:f>Sheet1!$C$10:$E$10</c:f>
              <c:numCache>
                <c:formatCode>0%</c:formatCode>
                <c:ptCount val="3"/>
                <c:pt idx="0">
                  <c:v>0.66000000000000014</c:v>
                </c:pt>
                <c:pt idx="1">
                  <c:v>0.46</c:v>
                </c:pt>
                <c:pt idx="2">
                  <c:v>0.41000000000000003</c:v>
                </c:pt>
              </c:numCache>
            </c:numRef>
          </c:val>
          <c:extLst xmlns:c16r2="http://schemas.microsoft.com/office/drawing/2015/06/chart">
            <c:ext xmlns:c16="http://schemas.microsoft.com/office/drawing/2014/chart" uri="{C3380CC4-5D6E-409C-BE32-E72D297353CC}">
              <c16:uniqueId val="{00000000-3C35-4FBA-9D48-0150D9FC7945}"/>
            </c:ext>
          </c:extLst>
        </c:ser>
        <c:ser>
          <c:idx val="1"/>
          <c:order val="1"/>
          <c:tx>
            <c:strRef>
              <c:f>Sheet1!$B$11</c:f>
              <c:strCache>
                <c:ptCount val="1"/>
                <c:pt idx="0">
                  <c:v>Post intervention Data </c:v>
                </c:pt>
              </c:strCache>
            </c:strRef>
          </c:tx>
          <c:invertIfNegative val="0"/>
          <c:cat>
            <c:strRef>
              <c:f>Sheet1!$C$9:$E$9</c:f>
              <c:strCache>
                <c:ptCount val="3"/>
                <c:pt idx="0">
                  <c:v>Drinking </c:v>
                </c:pt>
                <c:pt idx="1">
                  <c:v>Eating </c:v>
                </c:pt>
                <c:pt idx="2">
                  <c:v>Mobilising</c:v>
                </c:pt>
              </c:strCache>
            </c:strRef>
          </c:cat>
          <c:val>
            <c:numRef>
              <c:f>Sheet1!$C$11:$E$11</c:f>
              <c:numCache>
                <c:formatCode>0%</c:formatCode>
                <c:ptCount val="3"/>
                <c:pt idx="0">
                  <c:v>0.30000000000000004</c:v>
                </c:pt>
                <c:pt idx="1">
                  <c:v>0.26</c:v>
                </c:pt>
                <c:pt idx="2">
                  <c:v>7.0000000000000021E-2</c:v>
                </c:pt>
              </c:numCache>
            </c:numRef>
          </c:val>
          <c:extLst xmlns:c16r2="http://schemas.microsoft.com/office/drawing/2015/06/chart">
            <c:ext xmlns:c16="http://schemas.microsoft.com/office/drawing/2014/chart" uri="{C3380CC4-5D6E-409C-BE32-E72D297353CC}">
              <c16:uniqueId val="{00000001-3C35-4FBA-9D48-0150D9FC7945}"/>
            </c:ext>
          </c:extLst>
        </c:ser>
        <c:ser>
          <c:idx val="2"/>
          <c:order val="2"/>
          <c:tx>
            <c:strRef>
              <c:f>Sheet1!$B$12</c:f>
              <c:strCache>
                <c:ptCount val="1"/>
                <c:pt idx="0">
                  <c:v>National Data</c:v>
                </c:pt>
              </c:strCache>
            </c:strRef>
          </c:tx>
          <c:spPr>
            <a:solidFill>
              <a:srgbClr val="33CC33"/>
            </a:solidFill>
          </c:spPr>
          <c:invertIfNegative val="0"/>
          <c:cat>
            <c:strRef>
              <c:f>Sheet1!$C$9:$E$9</c:f>
              <c:strCache>
                <c:ptCount val="3"/>
                <c:pt idx="0">
                  <c:v>Drinking </c:v>
                </c:pt>
                <c:pt idx="1">
                  <c:v>Eating </c:v>
                </c:pt>
                <c:pt idx="2">
                  <c:v>Mobilising</c:v>
                </c:pt>
              </c:strCache>
            </c:strRef>
          </c:cat>
          <c:val>
            <c:numRef>
              <c:f>Sheet1!$C$12:$E$12</c:f>
              <c:numCache>
                <c:formatCode>0%</c:formatCode>
                <c:ptCount val="3"/>
                <c:pt idx="0">
                  <c:v>0.78</c:v>
                </c:pt>
                <c:pt idx="1">
                  <c:v>0.60000000000000009</c:v>
                </c:pt>
                <c:pt idx="2">
                  <c:v>0.76000000000000012</c:v>
                </c:pt>
              </c:numCache>
            </c:numRef>
          </c:val>
          <c:extLst xmlns:c16r2="http://schemas.microsoft.com/office/drawing/2015/06/chart">
            <c:ext xmlns:c16="http://schemas.microsoft.com/office/drawing/2014/chart" uri="{C3380CC4-5D6E-409C-BE32-E72D297353CC}">
              <c16:uniqueId val="{00000002-3C35-4FBA-9D48-0150D9FC7945}"/>
            </c:ext>
          </c:extLst>
        </c:ser>
        <c:dLbls>
          <c:showLegendKey val="0"/>
          <c:showVal val="0"/>
          <c:showCatName val="0"/>
          <c:showSerName val="0"/>
          <c:showPercent val="0"/>
          <c:showBubbleSize val="0"/>
        </c:dLbls>
        <c:gapWidth val="150"/>
        <c:axId val="137320704"/>
        <c:axId val="137334784"/>
      </c:barChart>
      <c:catAx>
        <c:axId val="137320704"/>
        <c:scaling>
          <c:orientation val="minMax"/>
        </c:scaling>
        <c:delete val="0"/>
        <c:axPos val="b"/>
        <c:numFmt formatCode="General" sourceLinked="0"/>
        <c:majorTickMark val="out"/>
        <c:minorTickMark val="none"/>
        <c:tickLblPos val="nextTo"/>
        <c:txPr>
          <a:bodyPr/>
          <a:lstStyle/>
          <a:p>
            <a:pPr>
              <a:defRPr lang="en-GB" sz="400"/>
            </a:pPr>
            <a:endParaRPr lang="en-US"/>
          </a:p>
        </c:txPr>
        <c:crossAx val="137334784"/>
        <c:crosses val="autoZero"/>
        <c:auto val="1"/>
        <c:lblAlgn val="ctr"/>
        <c:lblOffset val="100"/>
        <c:noMultiLvlLbl val="0"/>
      </c:catAx>
      <c:valAx>
        <c:axId val="137334784"/>
        <c:scaling>
          <c:orientation val="minMax"/>
          <c:max val="0.8"/>
        </c:scaling>
        <c:delete val="0"/>
        <c:axPos val="l"/>
        <c:majorGridlines/>
        <c:numFmt formatCode="0%" sourceLinked="1"/>
        <c:majorTickMark val="out"/>
        <c:minorTickMark val="none"/>
        <c:tickLblPos val="nextTo"/>
        <c:txPr>
          <a:bodyPr/>
          <a:lstStyle/>
          <a:p>
            <a:pPr>
              <a:defRPr lang="en-GB" sz="400"/>
            </a:pPr>
            <a:endParaRPr lang="en-US"/>
          </a:p>
        </c:txPr>
        <c:crossAx val="137320704"/>
        <c:crosses val="autoZero"/>
        <c:crossBetween val="between"/>
      </c:valAx>
    </c:plotArea>
    <c:legend>
      <c:legendPos val="t"/>
      <c:layout>
        <c:manualLayout>
          <c:xMode val="edge"/>
          <c:yMode val="edge"/>
          <c:x val="3.8148231100161439E-2"/>
          <c:y val="0.11924231198637038"/>
          <c:w val="0.9"/>
          <c:h val="0.13635362643440735"/>
        </c:manualLayout>
      </c:layout>
      <c:overlay val="0"/>
      <c:txPr>
        <a:bodyPr/>
        <a:lstStyle/>
        <a:p>
          <a:pPr>
            <a:defRPr lang="en-GB" sz="600"/>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8.5356E-7</cdr:y>
    </cdr:from>
    <cdr:to>
      <cdr:x>0.46667</cdr:x>
      <cdr:y>0.17076</cdr:y>
    </cdr:to>
    <cdr:sp macro="" textlink="">
      <cdr:nvSpPr>
        <cdr:cNvPr id="2" name="TextBox 39"/>
        <cdr:cNvSpPr txBox="1"/>
      </cdr:nvSpPr>
      <cdr:spPr>
        <a:xfrm xmlns:a="http://schemas.openxmlformats.org/drawingml/2006/main">
          <a:off x="0" y="1"/>
          <a:ext cx="1000132" cy="20005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GB"/>
          </a:defPPr>
          <a:lvl1pPr algn="ctr" rtl="0" fontAlgn="base">
            <a:spcBef>
              <a:spcPct val="0"/>
            </a:spcBef>
            <a:spcAft>
              <a:spcPct val="0"/>
            </a:spcAft>
            <a:defRPr sz="4800" kern="1200">
              <a:solidFill>
                <a:srgbClr val="000000"/>
              </a:solidFill>
              <a:latin typeface="Arial" charset="0"/>
            </a:defRPr>
          </a:lvl1pPr>
          <a:lvl2pPr marL="457200" algn="ctr" rtl="0" fontAlgn="base">
            <a:spcBef>
              <a:spcPct val="0"/>
            </a:spcBef>
            <a:spcAft>
              <a:spcPct val="0"/>
            </a:spcAft>
            <a:defRPr sz="4800" kern="1200">
              <a:solidFill>
                <a:srgbClr val="000000"/>
              </a:solidFill>
              <a:latin typeface="Arial" charset="0"/>
            </a:defRPr>
          </a:lvl2pPr>
          <a:lvl3pPr marL="914400" algn="ctr" rtl="0" fontAlgn="base">
            <a:spcBef>
              <a:spcPct val="0"/>
            </a:spcBef>
            <a:spcAft>
              <a:spcPct val="0"/>
            </a:spcAft>
            <a:defRPr sz="4800" kern="1200">
              <a:solidFill>
                <a:srgbClr val="000000"/>
              </a:solidFill>
              <a:latin typeface="Arial" charset="0"/>
            </a:defRPr>
          </a:lvl3pPr>
          <a:lvl4pPr marL="1371600" algn="ctr" rtl="0" fontAlgn="base">
            <a:spcBef>
              <a:spcPct val="0"/>
            </a:spcBef>
            <a:spcAft>
              <a:spcPct val="0"/>
            </a:spcAft>
            <a:defRPr sz="4800" kern="1200">
              <a:solidFill>
                <a:srgbClr val="000000"/>
              </a:solidFill>
              <a:latin typeface="Arial" charset="0"/>
            </a:defRPr>
          </a:lvl4pPr>
          <a:lvl5pPr marL="1828800" algn="ctr" rtl="0" fontAlgn="base">
            <a:spcBef>
              <a:spcPct val="0"/>
            </a:spcBef>
            <a:spcAft>
              <a:spcPct val="0"/>
            </a:spcAft>
            <a:defRPr sz="4800" kern="1200">
              <a:solidFill>
                <a:srgbClr val="000000"/>
              </a:solidFill>
              <a:latin typeface="Arial" charset="0"/>
            </a:defRPr>
          </a:lvl5pPr>
          <a:lvl6pPr marL="2286000" algn="l" defTabSz="914400" rtl="0" eaLnBrk="1" latinLnBrk="0" hangingPunct="1">
            <a:defRPr sz="4800" kern="1200">
              <a:solidFill>
                <a:srgbClr val="000000"/>
              </a:solidFill>
              <a:latin typeface="Arial" charset="0"/>
            </a:defRPr>
          </a:lvl6pPr>
          <a:lvl7pPr marL="2743200" algn="l" defTabSz="914400" rtl="0" eaLnBrk="1" latinLnBrk="0" hangingPunct="1">
            <a:defRPr sz="4800" kern="1200">
              <a:solidFill>
                <a:srgbClr val="000000"/>
              </a:solidFill>
              <a:latin typeface="Arial" charset="0"/>
            </a:defRPr>
          </a:lvl7pPr>
          <a:lvl8pPr marL="3200400" algn="l" defTabSz="914400" rtl="0" eaLnBrk="1" latinLnBrk="0" hangingPunct="1">
            <a:defRPr sz="4800" kern="1200">
              <a:solidFill>
                <a:srgbClr val="000000"/>
              </a:solidFill>
              <a:latin typeface="Arial" charset="0"/>
            </a:defRPr>
          </a:lvl8pPr>
          <a:lvl9pPr marL="3657600" algn="l" defTabSz="914400" rtl="0" eaLnBrk="1" latinLnBrk="0" hangingPunct="1">
            <a:defRPr sz="4800" kern="1200">
              <a:solidFill>
                <a:srgbClr val="000000"/>
              </a:solidFill>
              <a:latin typeface="Arial" charset="0"/>
            </a:defRPr>
          </a:lvl9pPr>
        </a:lstStyle>
        <a:p xmlns:a="http://schemas.openxmlformats.org/drawingml/2006/main">
          <a:r>
            <a:rPr lang="en-SG" sz="700" dirty="0" err="1"/>
            <a:t>DrEaMing</a:t>
          </a:r>
          <a:r>
            <a:rPr lang="en-SG" sz="700" dirty="0"/>
            <a:t> result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6400" cy="4968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49688" y="0"/>
            <a:ext cx="2946400" cy="4968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8163"/>
            <a:ext cx="2946400" cy="4968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49688" y="9428163"/>
            <a:ext cx="2946400" cy="4968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1:notes"/>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1:notes"/>
          <p:cNvSpPr txBox="1"/>
          <p:nvPr>
            <p:ph idx="12" type="sldNum"/>
          </p:nvPr>
        </p:nvSpPr>
        <p:spPr>
          <a:xfrm>
            <a:off x="3849688" y="9428163"/>
            <a:ext cx="2946400" cy="4968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3"/>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3"/>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685800" y="457200"/>
            <a:ext cx="77724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2"/>
          <p:cNvSpPr txBox="1"/>
          <p:nvPr>
            <p:ph idx="1" type="body"/>
          </p:nvPr>
        </p:nvSpPr>
        <p:spPr>
          <a:xfrm rot="5400000">
            <a:off x="3028950" y="-857250"/>
            <a:ext cx="3086100" cy="7772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2"/>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2"/>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2"/>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05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05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05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05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05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05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05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05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05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5429250" y="1543050"/>
            <a:ext cx="4114800" cy="19431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3"/>
          <p:cNvSpPr txBox="1"/>
          <p:nvPr>
            <p:ph idx="1" type="body"/>
          </p:nvPr>
        </p:nvSpPr>
        <p:spPr>
          <a:xfrm rot="5400000">
            <a:off x="1466850" y="-323850"/>
            <a:ext cx="4114800" cy="56769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3"/>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3"/>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3"/>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05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05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05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05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05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05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05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05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05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ontent" type="txAndObj">
  <p:cSld name="TEXT_AND_OBJECT">
    <p:spTree>
      <p:nvGrpSpPr>
        <p:cNvPr id="84" name="Shape 84"/>
        <p:cNvGrpSpPr/>
        <p:nvPr/>
      </p:nvGrpSpPr>
      <p:grpSpPr>
        <a:xfrm>
          <a:off x="0" y="0"/>
          <a:ext cx="0" cy="0"/>
          <a:chOff x="0" y="0"/>
          <a:chExt cx="0" cy="0"/>
        </a:xfrm>
      </p:grpSpPr>
      <p:sp>
        <p:nvSpPr>
          <p:cNvPr id="85" name="Google Shape;85;p14"/>
          <p:cNvSpPr txBox="1"/>
          <p:nvPr>
            <p:ph type="title"/>
          </p:nvPr>
        </p:nvSpPr>
        <p:spPr>
          <a:xfrm>
            <a:off x="685800" y="457200"/>
            <a:ext cx="77724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6" name="Google Shape;86;p14"/>
          <p:cNvSpPr txBox="1"/>
          <p:nvPr>
            <p:ph idx="1" type="body"/>
          </p:nvPr>
        </p:nvSpPr>
        <p:spPr>
          <a:xfrm>
            <a:off x="685800" y="1485900"/>
            <a:ext cx="3810000" cy="30861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7" name="Google Shape;87;p14"/>
          <p:cNvSpPr txBox="1"/>
          <p:nvPr>
            <p:ph idx="2" type="body"/>
          </p:nvPr>
        </p:nvSpPr>
        <p:spPr>
          <a:xfrm>
            <a:off x="4648200" y="1485900"/>
            <a:ext cx="3810000" cy="30861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8" name="Google Shape;88;p14"/>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4"/>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4"/>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05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05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05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05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05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05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05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05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05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4"/>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4"/>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480"/>
              </a:spcBef>
              <a:spcAft>
                <a:spcPts val="0"/>
              </a:spcAft>
              <a:buClr>
                <a:schemeClr val="dk1"/>
              </a:buClr>
              <a:buSzPts val="2400"/>
              <a:buFont typeface="Times New Roman"/>
              <a:buNone/>
              <a:defRPr/>
            </a:lvl1pPr>
            <a:lvl2pPr lvl="1" algn="ctr">
              <a:spcBef>
                <a:spcPts val="420"/>
              </a:spcBef>
              <a:spcAft>
                <a:spcPts val="0"/>
              </a:spcAft>
              <a:buClr>
                <a:schemeClr val="dk1"/>
              </a:buClr>
              <a:buSzPts val="2100"/>
              <a:buFont typeface="Times New Roman"/>
              <a:buNone/>
              <a:defRPr/>
            </a:lvl2pPr>
            <a:lvl3pPr lvl="2" algn="ctr">
              <a:spcBef>
                <a:spcPts val="360"/>
              </a:spcBef>
              <a:spcAft>
                <a:spcPts val="0"/>
              </a:spcAft>
              <a:buClr>
                <a:schemeClr val="dk1"/>
              </a:buClr>
              <a:buSzPts val="1800"/>
              <a:buFont typeface="Times New Roman"/>
              <a:buNone/>
              <a:defRPr/>
            </a:lvl3pPr>
            <a:lvl4pPr lvl="3" algn="ctr">
              <a:spcBef>
                <a:spcPts val="300"/>
              </a:spcBef>
              <a:spcAft>
                <a:spcPts val="0"/>
              </a:spcAft>
              <a:buClr>
                <a:schemeClr val="dk1"/>
              </a:buClr>
              <a:buSzPts val="1500"/>
              <a:buFont typeface="Times New Roman"/>
              <a:buNone/>
              <a:defRPr/>
            </a:lvl4pPr>
            <a:lvl5pPr lvl="4" algn="ctr">
              <a:spcBef>
                <a:spcPts val="300"/>
              </a:spcBef>
              <a:spcAft>
                <a:spcPts val="0"/>
              </a:spcAft>
              <a:buClr>
                <a:schemeClr val="dk1"/>
              </a:buClr>
              <a:buSzPts val="1500"/>
              <a:buFont typeface="Times New Roman"/>
              <a:buNone/>
              <a:defRPr/>
            </a:lvl5pPr>
            <a:lvl6pPr lvl="5" algn="ctr">
              <a:spcBef>
                <a:spcPts val="300"/>
              </a:spcBef>
              <a:spcAft>
                <a:spcPts val="0"/>
              </a:spcAft>
              <a:buClr>
                <a:schemeClr val="dk1"/>
              </a:buClr>
              <a:buSzPts val="1500"/>
              <a:buFont typeface="Times New Roman"/>
              <a:buNone/>
              <a:defRPr/>
            </a:lvl6pPr>
            <a:lvl7pPr lvl="6" algn="ctr">
              <a:spcBef>
                <a:spcPts val="300"/>
              </a:spcBef>
              <a:spcAft>
                <a:spcPts val="0"/>
              </a:spcAft>
              <a:buClr>
                <a:schemeClr val="dk1"/>
              </a:buClr>
              <a:buSzPts val="1500"/>
              <a:buFont typeface="Times New Roman"/>
              <a:buNone/>
              <a:defRPr/>
            </a:lvl7pPr>
            <a:lvl8pPr lvl="7" algn="ctr">
              <a:spcBef>
                <a:spcPts val="300"/>
              </a:spcBef>
              <a:spcAft>
                <a:spcPts val="0"/>
              </a:spcAft>
              <a:buClr>
                <a:schemeClr val="dk1"/>
              </a:buClr>
              <a:buSzPts val="1500"/>
              <a:buFont typeface="Times New Roman"/>
              <a:buNone/>
              <a:defRPr/>
            </a:lvl8pPr>
            <a:lvl9pPr lvl="8" algn="ctr">
              <a:spcBef>
                <a:spcPts val="300"/>
              </a:spcBef>
              <a:spcAft>
                <a:spcPts val="0"/>
              </a:spcAft>
              <a:buClr>
                <a:schemeClr val="dk1"/>
              </a:buClr>
              <a:buSzPts val="1500"/>
              <a:buFont typeface="Times New Roman"/>
              <a:buNone/>
              <a:defRPr/>
            </a:lvl9pPr>
          </a:lstStyle>
          <a:p/>
        </p:txBody>
      </p:sp>
      <p:sp>
        <p:nvSpPr>
          <p:cNvPr id="22" name="Google Shape;22;p4"/>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4"/>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4"/>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05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05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05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05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05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05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05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05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05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5"/>
          <p:cNvSpPr txBox="1"/>
          <p:nvPr>
            <p:ph type="title"/>
          </p:nvPr>
        </p:nvSpPr>
        <p:spPr>
          <a:xfrm>
            <a:off x="685800" y="457200"/>
            <a:ext cx="77724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5"/>
          <p:cNvSpPr txBox="1"/>
          <p:nvPr>
            <p:ph idx="1" type="body"/>
          </p:nvPr>
        </p:nvSpPr>
        <p:spPr>
          <a:xfrm>
            <a:off x="685800" y="1485900"/>
            <a:ext cx="7772400" cy="30861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5"/>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5"/>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5"/>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05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05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05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05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05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05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05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05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05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6"/>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3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6"/>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300"/>
              </a:spcBef>
              <a:spcAft>
                <a:spcPts val="0"/>
              </a:spcAft>
              <a:buClr>
                <a:schemeClr val="dk1"/>
              </a:buClr>
              <a:buSzPts val="1500"/>
              <a:buFont typeface="Times New Roman"/>
              <a:buNone/>
              <a:defRPr sz="1500"/>
            </a:lvl1pPr>
            <a:lvl2pPr indent="-228600" lvl="1" marL="914400" algn="l">
              <a:spcBef>
                <a:spcPts val="270"/>
              </a:spcBef>
              <a:spcAft>
                <a:spcPts val="0"/>
              </a:spcAft>
              <a:buClr>
                <a:schemeClr val="dk1"/>
              </a:buClr>
              <a:buSzPts val="1350"/>
              <a:buFont typeface="Times New Roman"/>
              <a:buNone/>
              <a:defRPr sz="1350"/>
            </a:lvl2pPr>
            <a:lvl3pPr indent="-228600" lvl="2" marL="1371600" algn="l">
              <a:spcBef>
                <a:spcPts val="240"/>
              </a:spcBef>
              <a:spcAft>
                <a:spcPts val="0"/>
              </a:spcAft>
              <a:buClr>
                <a:schemeClr val="dk1"/>
              </a:buClr>
              <a:buSzPts val="1200"/>
              <a:buFont typeface="Times New Roman"/>
              <a:buNone/>
              <a:defRPr sz="1200"/>
            </a:lvl3pPr>
            <a:lvl4pPr indent="-228600" lvl="3" marL="1828800" algn="l">
              <a:spcBef>
                <a:spcPts val="210"/>
              </a:spcBef>
              <a:spcAft>
                <a:spcPts val="0"/>
              </a:spcAft>
              <a:buClr>
                <a:schemeClr val="dk1"/>
              </a:buClr>
              <a:buSzPts val="1050"/>
              <a:buFont typeface="Times New Roman"/>
              <a:buNone/>
              <a:defRPr sz="1050"/>
            </a:lvl4pPr>
            <a:lvl5pPr indent="-228600" lvl="4" marL="2286000" algn="l">
              <a:spcBef>
                <a:spcPts val="210"/>
              </a:spcBef>
              <a:spcAft>
                <a:spcPts val="0"/>
              </a:spcAft>
              <a:buClr>
                <a:schemeClr val="dk1"/>
              </a:buClr>
              <a:buSzPts val="1050"/>
              <a:buFont typeface="Times New Roman"/>
              <a:buNone/>
              <a:defRPr sz="1050"/>
            </a:lvl5pPr>
            <a:lvl6pPr indent="-228600" lvl="5" marL="2743200" algn="l">
              <a:spcBef>
                <a:spcPts val="210"/>
              </a:spcBef>
              <a:spcAft>
                <a:spcPts val="0"/>
              </a:spcAft>
              <a:buClr>
                <a:schemeClr val="dk1"/>
              </a:buClr>
              <a:buSzPts val="1050"/>
              <a:buFont typeface="Times New Roman"/>
              <a:buNone/>
              <a:defRPr sz="1050"/>
            </a:lvl6pPr>
            <a:lvl7pPr indent="-228600" lvl="6" marL="3200400" algn="l">
              <a:spcBef>
                <a:spcPts val="210"/>
              </a:spcBef>
              <a:spcAft>
                <a:spcPts val="0"/>
              </a:spcAft>
              <a:buClr>
                <a:schemeClr val="dk1"/>
              </a:buClr>
              <a:buSzPts val="1050"/>
              <a:buFont typeface="Times New Roman"/>
              <a:buNone/>
              <a:defRPr sz="1050"/>
            </a:lvl7pPr>
            <a:lvl8pPr indent="-228600" lvl="7" marL="3657600" algn="l">
              <a:spcBef>
                <a:spcPts val="210"/>
              </a:spcBef>
              <a:spcAft>
                <a:spcPts val="0"/>
              </a:spcAft>
              <a:buClr>
                <a:schemeClr val="dk1"/>
              </a:buClr>
              <a:buSzPts val="1050"/>
              <a:buFont typeface="Times New Roman"/>
              <a:buNone/>
              <a:defRPr sz="1050"/>
            </a:lvl8pPr>
            <a:lvl9pPr indent="-228600" lvl="8" marL="4114800" algn="l">
              <a:spcBef>
                <a:spcPts val="210"/>
              </a:spcBef>
              <a:spcAft>
                <a:spcPts val="0"/>
              </a:spcAft>
              <a:buClr>
                <a:schemeClr val="dk1"/>
              </a:buClr>
              <a:buSzPts val="1050"/>
              <a:buFont typeface="Times New Roman"/>
              <a:buNone/>
              <a:defRPr sz="1050"/>
            </a:lvl9pPr>
          </a:lstStyle>
          <a:p/>
        </p:txBody>
      </p:sp>
      <p:sp>
        <p:nvSpPr>
          <p:cNvPr id="34" name="Google Shape;34;p6"/>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6"/>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05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05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05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05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05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05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05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05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05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7"/>
          <p:cNvSpPr txBox="1"/>
          <p:nvPr>
            <p:ph type="title"/>
          </p:nvPr>
        </p:nvSpPr>
        <p:spPr>
          <a:xfrm>
            <a:off x="685800" y="457200"/>
            <a:ext cx="77724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7"/>
          <p:cNvSpPr txBox="1"/>
          <p:nvPr>
            <p:ph idx="1" type="body"/>
          </p:nvPr>
        </p:nvSpPr>
        <p:spPr>
          <a:xfrm>
            <a:off x="685800" y="1485900"/>
            <a:ext cx="3810000" cy="3086100"/>
          </a:xfrm>
          <a:prstGeom prst="rect">
            <a:avLst/>
          </a:prstGeom>
          <a:noFill/>
          <a:ln>
            <a:noFill/>
          </a:ln>
        </p:spPr>
        <p:txBody>
          <a:bodyPr anchorCtr="0" anchor="t" bIns="45700" lIns="91425" spcFirstLastPara="1" rIns="91425" wrap="square" tIns="45700">
            <a:noAutofit/>
          </a:bodyPr>
          <a:lstStyle>
            <a:lvl1pPr indent="-361950" lvl="0" marL="457200" algn="l">
              <a:spcBef>
                <a:spcPts val="420"/>
              </a:spcBef>
              <a:spcAft>
                <a:spcPts val="0"/>
              </a:spcAft>
              <a:buClr>
                <a:schemeClr val="dk1"/>
              </a:buClr>
              <a:buSzPts val="2100"/>
              <a:buFont typeface="Times New Roman"/>
              <a:buChar char="•"/>
              <a:defRPr sz="2100"/>
            </a:lvl1pPr>
            <a:lvl2pPr indent="-342900" lvl="1" marL="914400" algn="l">
              <a:spcBef>
                <a:spcPts val="360"/>
              </a:spcBef>
              <a:spcAft>
                <a:spcPts val="0"/>
              </a:spcAft>
              <a:buClr>
                <a:schemeClr val="dk1"/>
              </a:buClr>
              <a:buSzPts val="1800"/>
              <a:buFont typeface="Times New Roman"/>
              <a:buChar char="–"/>
              <a:defRPr sz="1800"/>
            </a:lvl2pPr>
            <a:lvl3pPr indent="-323850" lvl="2" marL="1371600" algn="l">
              <a:spcBef>
                <a:spcPts val="300"/>
              </a:spcBef>
              <a:spcAft>
                <a:spcPts val="0"/>
              </a:spcAft>
              <a:buClr>
                <a:schemeClr val="dk1"/>
              </a:buClr>
              <a:buSzPts val="1500"/>
              <a:buFont typeface="Times New Roman"/>
              <a:buChar char="•"/>
              <a:defRPr sz="1500"/>
            </a:lvl3pPr>
            <a:lvl4pPr indent="-314325" lvl="3" marL="1828800" algn="l">
              <a:spcBef>
                <a:spcPts val="270"/>
              </a:spcBef>
              <a:spcAft>
                <a:spcPts val="0"/>
              </a:spcAft>
              <a:buClr>
                <a:schemeClr val="dk1"/>
              </a:buClr>
              <a:buSzPts val="1350"/>
              <a:buFont typeface="Times New Roman"/>
              <a:buChar char="–"/>
              <a:defRPr sz="1350"/>
            </a:lvl4pPr>
            <a:lvl5pPr indent="-314325" lvl="4" marL="2286000" algn="l">
              <a:spcBef>
                <a:spcPts val="270"/>
              </a:spcBef>
              <a:spcAft>
                <a:spcPts val="0"/>
              </a:spcAft>
              <a:buClr>
                <a:schemeClr val="dk1"/>
              </a:buClr>
              <a:buSzPts val="1350"/>
              <a:buFont typeface="Times New Roman"/>
              <a:buChar char="»"/>
              <a:defRPr sz="1350"/>
            </a:lvl5pPr>
            <a:lvl6pPr indent="-314325" lvl="5" marL="2743200" algn="l">
              <a:spcBef>
                <a:spcPts val="270"/>
              </a:spcBef>
              <a:spcAft>
                <a:spcPts val="0"/>
              </a:spcAft>
              <a:buClr>
                <a:schemeClr val="dk1"/>
              </a:buClr>
              <a:buSzPts val="1350"/>
              <a:buFont typeface="Times New Roman"/>
              <a:buChar char="»"/>
              <a:defRPr sz="1350"/>
            </a:lvl6pPr>
            <a:lvl7pPr indent="-314325" lvl="6" marL="3200400" algn="l">
              <a:spcBef>
                <a:spcPts val="270"/>
              </a:spcBef>
              <a:spcAft>
                <a:spcPts val="0"/>
              </a:spcAft>
              <a:buClr>
                <a:schemeClr val="dk1"/>
              </a:buClr>
              <a:buSzPts val="1350"/>
              <a:buFont typeface="Times New Roman"/>
              <a:buChar char="»"/>
              <a:defRPr sz="1350"/>
            </a:lvl7pPr>
            <a:lvl8pPr indent="-314325" lvl="7" marL="3657600" algn="l">
              <a:spcBef>
                <a:spcPts val="270"/>
              </a:spcBef>
              <a:spcAft>
                <a:spcPts val="0"/>
              </a:spcAft>
              <a:buClr>
                <a:schemeClr val="dk1"/>
              </a:buClr>
              <a:buSzPts val="1350"/>
              <a:buFont typeface="Times New Roman"/>
              <a:buChar char="»"/>
              <a:defRPr sz="1350"/>
            </a:lvl8pPr>
            <a:lvl9pPr indent="-314325" lvl="8" marL="4114800" algn="l">
              <a:spcBef>
                <a:spcPts val="270"/>
              </a:spcBef>
              <a:spcAft>
                <a:spcPts val="0"/>
              </a:spcAft>
              <a:buClr>
                <a:schemeClr val="dk1"/>
              </a:buClr>
              <a:buSzPts val="1350"/>
              <a:buFont typeface="Times New Roman"/>
              <a:buChar char="»"/>
              <a:defRPr sz="1350"/>
            </a:lvl9pPr>
          </a:lstStyle>
          <a:p/>
        </p:txBody>
      </p:sp>
      <p:sp>
        <p:nvSpPr>
          <p:cNvPr id="40" name="Google Shape;40;p7"/>
          <p:cNvSpPr txBox="1"/>
          <p:nvPr>
            <p:ph idx="2" type="body"/>
          </p:nvPr>
        </p:nvSpPr>
        <p:spPr>
          <a:xfrm>
            <a:off x="4648200" y="1485900"/>
            <a:ext cx="3810000" cy="3086100"/>
          </a:xfrm>
          <a:prstGeom prst="rect">
            <a:avLst/>
          </a:prstGeom>
          <a:noFill/>
          <a:ln>
            <a:noFill/>
          </a:ln>
        </p:spPr>
        <p:txBody>
          <a:bodyPr anchorCtr="0" anchor="t" bIns="45700" lIns="91425" spcFirstLastPara="1" rIns="91425" wrap="square" tIns="45700">
            <a:noAutofit/>
          </a:bodyPr>
          <a:lstStyle>
            <a:lvl1pPr indent="-361950" lvl="0" marL="457200" algn="l">
              <a:spcBef>
                <a:spcPts val="420"/>
              </a:spcBef>
              <a:spcAft>
                <a:spcPts val="0"/>
              </a:spcAft>
              <a:buClr>
                <a:schemeClr val="dk1"/>
              </a:buClr>
              <a:buSzPts val="2100"/>
              <a:buFont typeface="Times New Roman"/>
              <a:buChar char="•"/>
              <a:defRPr sz="2100"/>
            </a:lvl1pPr>
            <a:lvl2pPr indent="-342900" lvl="1" marL="914400" algn="l">
              <a:spcBef>
                <a:spcPts val="360"/>
              </a:spcBef>
              <a:spcAft>
                <a:spcPts val="0"/>
              </a:spcAft>
              <a:buClr>
                <a:schemeClr val="dk1"/>
              </a:buClr>
              <a:buSzPts val="1800"/>
              <a:buFont typeface="Times New Roman"/>
              <a:buChar char="–"/>
              <a:defRPr sz="1800"/>
            </a:lvl2pPr>
            <a:lvl3pPr indent="-323850" lvl="2" marL="1371600" algn="l">
              <a:spcBef>
                <a:spcPts val="300"/>
              </a:spcBef>
              <a:spcAft>
                <a:spcPts val="0"/>
              </a:spcAft>
              <a:buClr>
                <a:schemeClr val="dk1"/>
              </a:buClr>
              <a:buSzPts val="1500"/>
              <a:buFont typeface="Times New Roman"/>
              <a:buChar char="•"/>
              <a:defRPr sz="1500"/>
            </a:lvl3pPr>
            <a:lvl4pPr indent="-314325" lvl="3" marL="1828800" algn="l">
              <a:spcBef>
                <a:spcPts val="270"/>
              </a:spcBef>
              <a:spcAft>
                <a:spcPts val="0"/>
              </a:spcAft>
              <a:buClr>
                <a:schemeClr val="dk1"/>
              </a:buClr>
              <a:buSzPts val="1350"/>
              <a:buFont typeface="Times New Roman"/>
              <a:buChar char="–"/>
              <a:defRPr sz="1350"/>
            </a:lvl4pPr>
            <a:lvl5pPr indent="-314325" lvl="4" marL="2286000" algn="l">
              <a:spcBef>
                <a:spcPts val="270"/>
              </a:spcBef>
              <a:spcAft>
                <a:spcPts val="0"/>
              </a:spcAft>
              <a:buClr>
                <a:schemeClr val="dk1"/>
              </a:buClr>
              <a:buSzPts val="1350"/>
              <a:buFont typeface="Times New Roman"/>
              <a:buChar char="»"/>
              <a:defRPr sz="1350"/>
            </a:lvl5pPr>
            <a:lvl6pPr indent="-314325" lvl="5" marL="2743200" algn="l">
              <a:spcBef>
                <a:spcPts val="270"/>
              </a:spcBef>
              <a:spcAft>
                <a:spcPts val="0"/>
              </a:spcAft>
              <a:buClr>
                <a:schemeClr val="dk1"/>
              </a:buClr>
              <a:buSzPts val="1350"/>
              <a:buFont typeface="Times New Roman"/>
              <a:buChar char="»"/>
              <a:defRPr sz="1350"/>
            </a:lvl6pPr>
            <a:lvl7pPr indent="-314325" lvl="6" marL="3200400" algn="l">
              <a:spcBef>
                <a:spcPts val="270"/>
              </a:spcBef>
              <a:spcAft>
                <a:spcPts val="0"/>
              </a:spcAft>
              <a:buClr>
                <a:schemeClr val="dk1"/>
              </a:buClr>
              <a:buSzPts val="1350"/>
              <a:buFont typeface="Times New Roman"/>
              <a:buChar char="»"/>
              <a:defRPr sz="1350"/>
            </a:lvl7pPr>
            <a:lvl8pPr indent="-314325" lvl="7" marL="3657600" algn="l">
              <a:spcBef>
                <a:spcPts val="270"/>
              </a:spcBef>
              <a:spcAft>
                <a:spcPts val="0"/>
              </a:spcAft>
              <a:buClr>
                <a:schemeClr val="dk1"/>
              </a:buClr>
              <a:buSzPts val="1350"/>
              <a:buFont typeface="Times New Roman"/>
              <a:buChar char="»"/>
              <a:defRPr sz="1350"/>
            </a:lvl8pPr>
            <a:lvl9pPr indent="-314325" lvl="8" marL="4114800" algn="l">
              <a:spcBef>
                <a:spcPts val="270"/>
              </a:spcBef>
              <a:spcAft>
                <a:spcPts val="0"/>
              </a:spcAft>
              <a:buClr>
                <a:schemeClr val="dk1"/>
              </a:buClr>
              <a:buSzPts val="1350"/>
              <a:buFont typeface="Times New Roman"/>
              <a:buChar char="»"/>
              <a:defRPr sz="1350"/>
            </a:lvl9pPr>
          </a:lstStyle>
          <a:p/>
        </p:txBody>
      </p:sp>
      <p:sp>
        <p:nvSpPr>
          <p:cNvPr id="41" name="Google Shape;41;p7"/>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7"/>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05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05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05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05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05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05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05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05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05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8"/>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8"/>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Font typeface="Times New Roman"/>
              <a:buNone/>
              <a:defRPr b="1" sz="1800"/>
            </a:lvl1pPr>
            <a:lvl2pPr indent="-228600" lvl="1" marL="914400" algn="l">
              <a:spcBef>
                <a:spcPts val="300"/>
              </a:spcBef>
              <a:spcAft>
                <a:spcPts val="0"/>
              </a:spcAft>
              <a:buClr>
                <a:schemeClr val="dk1"/>
              </a:buClr>
              <a:buSzPts val="1500"/>
              <a:buFont typeface="Times New Roman"/>
              <a:buNone/>
              <a:defRPr b="1" sz="1500"/>
            </a:lvl2pPr>
            <a:lvl3pPr indent="-228600" lvl="2" marL="1371600" algn="l">
              <a:spcBef>
                <a:spcPts val="270"/>
              </a:spcBef>
              <a:spcAft>
                <a:spcPts val="0"/>
              </a:spcAft>
              <a:buClr>
                <a:schemeClr val="dk1"/>
              </a:buClr>
              <a:buSzPts val="1350"/>
              <a:buFont typeface="Times New Roman"/>
              <a:buNone/>
              <a:defRPr b="1" sz="1350"/>
            </a:lvl3pPr>
            <a:lvl4pPr indent="-228600" lvl="3" marL="1828800" algn="l">
              <a:spcBef>
                <a:spcPts val="240"/>
              </a:spcBef>
              <a:spcAft>
                <a:spcPts val="0"/>
              </a:spcAft>
              <a:buClr>
                <a:schemeClr val="dk1"/>
              </a:buClr>
              <a:buSzPts val="1200"/>
              <a:buFont typeface="Times New Roman"/>
              <a:buNone/>
              <a:defRPr b="1" sz="1200"/>
            </a:lvl4pPr>
            <a:lvl5pPr indent="-228600" lvl="4" marL="2286000" algn="l">
              <a:spcBef>
                <a:spcPts val="240"/>
              </a:spcBef>
              <a:spcAft>
                <a:spcPts val="0"/>
              </a:spcAft>
              <a:buClr>
                <a:schemeClr val="dk1"/>
              </a:buClr>
              <a:buSzPts val="1200"/>
              <a:buFont typeface="Times New Roman"/>
              <a:buNone/>
              <a:defRPr b="1" sz="1200"/>
            </a:lvl5pPr>
            <a:lvl6pPr indent="-228600" lvl="5" marL="2743200" algn="l">
              <a:spcBef>
                <a:spcPts val="240"/>
              </a:spcBef>
              <a:spcAft>
                <a:spcPts val="0"/>
              </a:spcAft>
              <a:buClr>
                <a:schemeClr val="dk1"/>
              </a:buClr>
              <a:buSzPts val="1200"/>
              <a:buFont typeface="Times New Roman"/>
              <a:buNone/>
              <a:defRPr b="1" sz="1200"/>
            </a:lvl6pPr>
            <a:lvl7pPr indent="-228600" lvl="6" marL="3200400" algn="l">
              <a:spcBef>
                <a:spcPts val="240"/>
              </a:spcBef>
              <a:spcAft>
                <a:spcPts val="0"/>
              </a:spcAft>
              <a:buClr>
                <a:schemeClr val="dk1"/>
              </a:buClr>
              <a:buSzPts val="1200"/>
              <a:buFont typeface="Times New Roman"/>
              <a:buNone/>
              <a:defRPr b="1" sz="1200"/>
            </a:lvl7pPr>
            <a:lvl8pPr indent="-228600" lvl="7" marL="3657600" algn="l">
              <a:spcBef>
                <a:spcPts val="240"/>
              </a:spcBef>
              <a:spcAft>
                <a:spcPts val="0"/>
              </a:spcAft>
              <a:buClr>
                <a:schemeClr val="dk1"/>
              </a:buClr>
              <a:buSzPts val="1200"/>
              <a:buFont typeface="Times New Roman"/>
              <a:buNone/>
              <a:defRPr b="1" sz="1200"/>
            </a:lvl8pPr>
            <a:lvl9pPr indent="-228600" lvl="8" marL="4114800" algn="l">
              <a:spcBef>
                <a:spcPts val="240"/>
              </a:spcBef>
              <a:spcAft>
                <a:spcPts val="0"/>
              </a:spcAft>
              <a:buClr>
                <a:schemeClr val="dk1"/>
              </a:buClr>
              <a:buSzPts val="1200"/>
              <a:buFont typeface="Times New Roman"/>
              <a:buNone/>
              <a:defRPr b="1" sz="1200"/>
            </a:lvl9pPr>
          </a:lstStyle>
          <a:p/>
        </p:txBody>
      </p:sp>
      <p:sp>
        <p:nvSpPr>
          <p:cNvPr id="47" name="Google Shape;47;p8"/>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Font typeface="Times New Roman"/>
              <a:buChar char="•"/>
              <a:defRPr sz="1800"/>
            </a:lvl1pPr>
            <a:lvl2pPr indent="-323850" lvl="1" marL="914400" algn="l">
              <a:spcBef>
                <a:spcPts val="300"/>
              </a:spcBef>
              <a:spcAft>
                <a:spcPts val="0"/>
              </a:spcAft>
              <a:buClr>
                <a:schemeClr val="dk1"/>
              </a:buClr>
              <a:buSzPts val="1500"/>
              <a:buFont typeface="Times New Roman"/>
              <a:buChar char="–"/>
              <a:defRPr sz="1500"/>
            </a:lvl2pPr>
            <a:lvl3pPr indent="-314325" lvl="2" marL="1371600" algn="l">
              <a:spcBef>
                <a:spcPts val="270"/>
              </a:spcBef>
              <a:spcAft>
                <a:spcPts val="0"/>
              </a:spcAft>
              <a:buClr>
                <a:schemeClr val="dk1"/>
              </a:buClr>
              <a:buSzPts val="1350"/>
              <a:buFont typeface="Times New Roman"/>
              <a:buChar char="•"/>
              <a:defRPr sz="1350"/>
            </a:lvl3pPr>
            <a:lvl4pPr indent="-304800" lvl="3" marL="1828800" algn="l">
              <a:spcBef>
                <a:spcPts val="240"/>
              </a:spcBef>
              <a:spcAft>
                <a:spcPts val="0"/>
              </a:spcAft>
              <a:buClr>
                <a:schemeClr val="dk1"/>
              </a:buClr>
              <a:buSzPts val="1200"/>
              <a:buFont typeface="Times New Roman"/>
              <a:buChar char="–"/>
              <a:defRPr sz="1200"/>
            </a:lvl4pPr>
            <a:lvl5pPr indent="-304800" lvl="4" marL="2286000" algn="l">
              <a:spcBef>
                <a:spcPts val="240"/>
              </a:spcBef>
              <a:spcAft>
                <a:spcPts val="0"/>
              </a:spcAft>
              <a:buClr>
                <a:schemeClr val="dk1"/>
              </a:buClr>
              <a:buSzPts val="1200"/>
              <a:buFont typeface="Times New Roman"/>
              <a:buChar char="»"/>
              <a:defRPr sz="1200"/>
            </a:lvl5pPr>
            <a:lvl6pPr indent="-304800" lvl="5" marL="2743200" algn="l">
              <a:spcBef>
                <a:spcPts val="240"/>
              </a:spcBef>
              <a:spcAft>
                <a:spcPts val="0"/>
              </a:spcAft>
              <a:buClr>
                <a:schemeClr val="dk1"/>
              </a:buClr>
              <a:buSzPts val="1200"/>
              <a:buFont typeface="Times New Roman"/>
              <a:buChar char="»"/>
              <a:defRPr sz="1200"/>
            </a:lvl6pPr>
            <a:lvl7pPr indent="-304800" lvl="6" marL="3200400" algn="l">
              <a:spcBef>
                <a:spcPts val="240"/>
              </a:spcBef>
              <a:spcAft>
                <a:spcPts val="0"/>
              </a:spcAft>
              <a:buClr>
                <a:schemeClr val="dk1"/>
              </a:buClr>
              <a:buSzPts val="1200"/>
              <a:buFont typeface="Times New Roman"/>
              <a:buChar char="»"/>
              <a:defRPr sz="1200"/>
            </a:lvl7pPr>
            <a:lvl8pPr indent="-304800" lvl="7" marL="3657600" algn="l">
              <a:spcBef>
                <a:spcPts val="240"/>
              </a:spcBef>
              <a:spcAft>
                <a:spcPts val="0"/>
              </a:spcAft>
              <a:buClr>
                <a:schemeClr val="dk1"/>
              </a:buClr>
              <a:buSzPts val="1200"/>
              <a:buFont typeface="Times New Roman"/>
              <a:buChar char="»"/>
              <a:defRPr sz="1200"/>
            </a:lvl8pPr>
            <a:lvl9pPr indent="-304800" lvl="8" marL="4114800" algn="l">
              <a:spcBef>
                <a:spcPts val="240"/>
              </a:spcBef>
              <a:spcAft>
                <a:spcPts val="0"/>
              </a:spcAft>
              <a:buClr>
                <a:schemeClr val="dk1"/>
              </a:buClr>
              <a:buSzPts val="1200"/>
              <a:buFont typeface="Times New Roman"/>
              <a:buChar char="»"/>
              <a:defRPr sz="1200"/>
            </a:lvl9pPr>
          </a:lstStyle>
          <a:p/>
        </p:txBody>
      </p:sp>
      <p:sp>
        <p:nvSpPr>
          <p:cNvPr id="48" name="Google Shape;48;p8"/>
          <p:cNvSpPr txBox="1"/>
          <p:nvPr>
            <p:ph idx="3" type="body"/>
          </p:nvPr>
        </p:nvSpPr>
        <p:spPr>
          <a:xfrm>
            <a:off x="4645026"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Font typeface="Times New Roman"/>
              <a:buNone/>
              <a:defRPr b="1" sz="1800"/>
            </a:lvl1pPr>
            <a:lvl2pPr indent="-228600" lvl="1" marL="914400" algn="l">
              <a:spcBef>
                <a:spcPts val="300"/>
              </a:spcBef>
              <a:spcAft>
                <a:spcPts val="0"/>
              </a:spcAft>
              <a:buClr>
                <a:schemeClr val="dk1"/>
              </a:buClr>
              <a:buSzPts val="1500"/>
              <a:buFont typeface="Times New Roman"/>
              <a:buNone/>
              <a:defRPr b="1" sz="1500"/>
            </a:lvl2pPr>
            <a:lvl3pPr indent="-228600" lvl="2" marL="1371600" algn="l">
              <a:spcBef>
                <a:spcPts val="270"/>
              </a:spcBef>
              <a:spcAft>
                <a:spcPts val="0"/>
              </a:spcAft>
              <a:buClr>
                <a:schemeClr val="dk1"/>
              </a:buClr>
              <a:buSzPts val="1350"/>
              <a:buFont typeface="Times New Roman"/>
              <a:buNone/>
              <a:defRPr b="1" sz="1350"/>
            </a:lvl3pPr>
            <a:lvl4pPr indent="-228600" lvl="3" marL="1828800" algn="l">
              <a:spcBef>
                <a:spcPts val="240"/>
              </a:spcBef>
              <a:spcAft>
                <a:spcPts val="0"/>
              </a:spcAft>
              <a:buClr>
                <a:schemeClr val="dk1"/>
              </a:buClr>
              <a:buSzPts val="1200"/>
              <a:buFont typeface="Times New Roman"/>
              <a:buNone/>
              <a:defRPr b="1" sz="1200"/>
            </a:lvl4pPr>
            <a:lvl5pPr indent="-228600" lvl="4" marL="2286000" algn="l">
              <a:spcBef>
                <a:spcPts val="240"/>
              </a:spcBef>
              <a:spcAft>
                <a:spcPts val="0"/>
              </a:spcAft>
              <a:buClr>
                <a:schemeClr val="dk1"/>
              </a:buClr>
              <a:buSzPts val="1200"/>
              <a:buFont typeface="Times New Roman"/>
              <a:buNone/>
              <a:defRPr b="1" sz="1200"/>
            </a:lvl5pPr>
            <a:lvl6pPr indent="-228600" lvl="5" marL="2743200" algn="l">
              <a:spcBef>
                <a:spcPts val="240"/>
              </a:spcBef>
              <a:spcAft>
                <a:spcPts val="0"/>
              </a:spcAft>
              <a:buClr>
                <a:schemeClr val="dk1"/>
              </a:buClr>
              <a:buSzPts val="1200"/>
              <a:buFont typeface="Times New Roman"/>
              <a:buNone/>
              <a:defRPr b="1" sz="1200"/>
            </a:lvl6pPr>
            <a:lvl7pPr indent="-228600" lvl="6" marL="3200400" algn="l">
              <a:spcBef>
                <a:spcPts val="240"/>
              </a:spcBef>
              <a:spcAft>
                <a:spcPts val="0"/>
              </a:spcAft>
              <a:buClr>
                <a:schemeClr val="dk1"/>
              </a:buClr>
              <a:buSzPts val="1200"/>
              <a:buFont typeface="Times New Roman"/>
              <a:buNone/>
              <a:defRPr b="1" sz="1200"/>
            </a:lvl7pPr>
            <a:lvl8pPr indent="-228600" lvl="7" marL="3657600" algn="l">
              <a:spcBef>
                <a:spcPts val="240"/>
              </a:spcBef>
              <a:spcAft>
                <a:spcPts val="0"/>
              </a:spcAft>
              <a:buClr>
                <a:schemeClr val="dk1"/>
              </a:buClr>
              <a:buSzPts val="1200"/>
              <a:buFont typeface="Times New Roman"/>
              <a:buNone/>
              <a:defRPr b="1" sz="1200"/>
            </a:lvl8pPr>
            <a:lvl9pPr indent="-228600" lvl="8" marL="4114800" algn="l">
              <a:spcBef>
                <a:spcPts val="240"/>
              </a:spcBef>
              <a:spcAft>
                <a:spcPts val="0"/>
              </a:spcAft>
              <a:buClr>
                <a:schemeClr val="dk1"/>
              </a:buClr>
              <a:buSzPts val="1200"/>
              <a:buFont typeface="Times New Roman"/>
              <a:buNone/>
              <a:defRPr b="1" sz="1200"/>
            </a:lvl9pPr>
          </a:lstStyle>
          <a:p/>
        </p:txBody>
      </p:sp>
      <p:sp>
        <p:nvSpPr>
          <p:cNvPr id="49" name="Google Shape;49;p8"/>
          <p:cNvSpPr txBox="1"/>
          <p:nvPr>
            <p:ph idx="4" type="body"/>
          </p:nvPr>
        </p:nvSpPr>
        <p:spPr>
          <a:xfrm>
            <a:off x="4645026" y="1631156"/>
            <a:ext cx="4041775" cy="296346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Font typeface="Times New Roman"/>
              <a:buChar char="•"/>
              <a:defRPr sz="1800"/>
            </a:lvl1pPr>
            <a:lvl2pPr indent="-323850" lvl="1" marL="914400" algn="l">
              <a:spcBef>
                <a:spcPts val="300"/>
              </a:spcBef>
              <a:spcAft>
                <a:spcPts val="0"/>
              </a:spcAft>
              <a:buClr>
                <a:schemeClr val="dk1"/>
              </a:buClr>
              <a:buSzPts val="1500"/>
              <a:buFont typeface="Times New Roman"/>
              <a:buChar char="–"/>
              <a:defRPr sz="1500"/>
            </a:lvl2pPr>
            <a:lvl3pPr indent="-314325" lvl="2" marL="1371600" algn="l">
              <a:spcBef>
                <a:spcPts val="270"/>
              </a:spcBef>
              <a:spcAft>
                <a:spcPts val="0"/>
              </a:spcAft>
              <a:buClr>
                <a:schemeClr val="dk1"/>
              </a:buClr>
              <a:buSzPts val="1350"/>
              <a:buFont typeface="Times New Roman"/>
              <a:buChar char="•"/>
              <a:defRPr sz="1350"/>
            </a:lvl3pPr>
            <a:lvl4pPr indent="-304800" lvl="3" marL="1828800" algn="l">
              <a:spcBef>
                <a:spcPts val="240"/>
              </a:spcBef>
              <a:spcAft>
                <a:spcPts val="0"/>
              </a:spcAft>
              <a:buClr>
                <a:schemeClr val="dk1"/>
              </a:buClr>
              <a:buSzPts val="1200"/>
              <a:buFont typeface="Times New Roman"/>
              <a:buChar char="–"/>
              <a:defRPr sz="1200"/>
            </a:lvl4pPr>
            <a:lvl5pPr indent="-304800" lvl="4" marL="2286000" algn="l">
              <a:spcBef>
                <a:spcPts val="240"/>
              </a:spcBef>
              <a:spcAft>
                <a:spcPts val="0"/>
              </a:spcAft>
              <a:buClr>
                <a:schemeClr val="dk1"/>
              </a:buClr>
              <a:buSzPts val="1200"/>
              <a:buFont typeface="Times New Roman"/>
              <a:buChar char="»"/>
              <a:defRPr sz="1200"/>
            </a:lvl5pPr>
            <a:lvl6pPr indent="-304800" lvl="5" marL="2743200" algn="l">
              <a:spcBef>
                <a:spcPts val="240"/>
              </a:spcBef>
              <a:spcAft>
                <a:spcPts val="0"/>
              </a:spcAft>
              <a:buClr>
                <a:schemeClr val="dk1"/>
              </a:buClr>
              <a:buSzPts val="1200"/>
              <a:buFont typeface="Times New Roman"/>
              <a:buChar char="»"/>
              <a:defRPr sz="1200"/>
            </a:lvl6pPr>
            <a:lvl7pPr indent="-304800" lvl="6" marL="3200400" algn="l">
              <a:spcBef>
                <a:spcPts val="240"/>
              </a:spcBef>
              <a:spcAft>
                <a:spcPts val="0"/>
              </a:spcAft>
              <a:buClr>
                <a:schemeClr val="dk1"/>
              </a:buClr>
              <a:buSzPts val="1200"/>
              <a:buFont typeface="Times New Roman"/>
              <a:buChar char="»"/>
              <a:defRPr sz="1200"/>
            </a:lvl7pPr>
            <a:lvl8pPr indent="-304800" lvl="7" marL="3657600" algn="l">
              <a:spcBef>
                <a:spcPts val="240"/>
              </a:spcBef>
              <a:spcAft>
                <a:spcPts val="0"/>
              </a:spcAft>
              <a:buClr>
                <a:schemeClr val="dk1"/>
              </a:buClr>
              <a:buSzPts val="1200"/>
              <a:buFont typeface="Times New Roman"/>
              <a:buChar char="»"/>
              <a:defRPr sz="1200"/>
            </a:lvl8pPr>
            <a:lvl9pPr indent="-304800" lvl="8" marL="4114800" algn="l">
              <a:spcBef>
                <a:spcPts val="240"/>
              </a:spcBef>
              <a:spcAft>
                <a:spcPts val="0"/>
              </a:spcAft>
              <a:buClr>
                <a:schemeClr val="dk1"/>
              </a:buClr>
              <a:buSzPts val="1200"/>
              <a:buFont typeface="Times New Roman"/>
              <a:buChar char="»"/>
              <a:defRPr sz="1200"/>
            </a:lvl9pPr>
          </a:lstStyle>
          <a:p/>
        </p:txBody>
      </p:sp>
      <p:sp>
        <p:nvSpPr>
          <p:cNvPr id="50" name="Google Shape;50;p8"/>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8"/>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05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05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05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05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05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05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05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05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05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9"/>
          <p:cNvSpPr txBox="1"/>
          <p:nvPr>
            <p:ph type="title"/>
          </p:nvPr>
        </p:nvSpPr>
        <p:spPr>
          <a:xfrm>
            <a:off x="685800" y="457200"/>
            <a:ext cx="77724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9"/>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9"/>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9"/>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05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05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05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05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05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05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05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05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05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457201" y="204787"/>
            <a:ext cx="3008313" cy="8715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15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Times New Roman"/>
              <a:buChar char="•"/>
              <a:defRPr sz="2400"/>
            </a:lvl1pPr>
            <a:lvl2pPr indent="-361950" lvl="1" marL="914400" algn="l">
              <a:spcBef>
                <a:spcPts val="420"/>
              </a:spcBef>
              <a:spcAft>
                <a:spcPts val="0"/>
              </a:spcAft>
              <a:buClr>
                <a:schemeClr val="dk1"/>
              </a:buClr>
              <a:buSzPts val="2100"/>
              <a:buFont typeface="Times New Roman"/>
              <a:buChar char="–"/>
              <a:defRPr sz="2100"/>
            </a:lvl2pPr>
            <a:lvl3pPr indent="-342900" lvl="2" marL="1371600" algn="l">
              <a:spcBef>
                <a:spcPts val="360"/>
              </a:spcBef>
              <a:spcAft>
                <a:spcPts val="0"/>
              </a:spcAft>
              <a:buClr>
                <a:schemeClr val="dk1"/>
              </a:buClr>
              <a:buSzPts val="1800"/>
              <a:buFont typeface="Times New Roman"/>
              <a:buChar char="•"/>
              <a:defRPr sz="1800"/>
            </a:lvl3pPr>
            <a:lvl4pPr indent="-323850" lvl="3" marL="1828800" algn="l">
              <a:spcBef>
                <a:spcPts val="300"/>
              </a:spcBef>
              <a:spcAft>
                <a:spcPts val="0"/>
              </a:spcAft>
              <a:buClr>
                <a:schemeClr val="dk1"/>
              </a:buClr>
              <a:buSzPts val="1500"/>
              <a:buFont typeface="Times New Roman"/>
              <a:buChar char="–"/>
              <a:defRPr sz="1500"/>
            </a:lvl4pPr>
            <a:lvl5pPr indent="-323850" lvl="4" marL="2286000" algn="l">
              <a:spcBef>
                <a:spcPts val="300"/>
              </a:spcBef>
              <a:spcAft>
                <a:spcPts val="0"/>
              </a:spcAft>
              <a:buClr>
                <a:schemeClr val="dk1"/>
              </a:buClr>
              <a:buSzPts val="1500"/>
              <a:buFont typeface="Times New Roman"/>
              <a:buChar char="»"/>
              <a:defRPr sz="1500"/>
            </a:lvl5pPr>
            <a:lvl6pPr indent="-323850" lvl="5" marL="2743200" algn="l">
              <a:spcBef>
                <a:spcPts val="300"/>
              </a:spcBef>
              <a:spcAft>
                <a:spcPts val="0"/>
              </a:spcAft>
              <a:buClr>
                <a:schemeClr val="dk1"/>
              </a:buClr>
              <a:buSzPts val="1500"/>
              <a:buFont typeface="Times New Roman"/>
              <a:buChar char="»"/>
              <a:defRPr sz="1500"/>
            </a:lvl6pPr>
            <a:lvl7pPr indent="-323850" lvl="6" marL="3200400" algn="l">
              <a:spcBef>
                <a:spcPts val="300"/>
              </a:spcBef>
              <a:spcAft>
                <a:spcPts val="0"/>
              </a:spcAft>
              <a:buClr>
                <a:schemeClr val="dk1"/>
              </a:buClr>
              <a:buSzPts val="1500"/>
              <a:buFont typeface="Times New Roman"/>
              <a:buChar char="»"/>
              <a:defRPr sz="1500"/>
            </a:lvl7pPr>
            <a:lvl8pPr indent="-323850" lvl="7" marL="3657600" algn="l">
              <a:spcBef>
                <a:spcPts val="300"/>
              </a:spcBef>
              <a:spcAft>
                <a:spcPts val="0"/>
              </a:spcAft>
              <a:buClr>
                <a:schemeClr val="dk1"/>
              </a:buClr>
              <a:buSzPts val="1500"/>
              <a:buFont typeface="Times New Roman"/>
              <a:buChar char="»"/>
              <a:defRPr sz="1500"/>
            </a:lvl8pPr>
            <a:lvl9pPr indent="-323850" lvl="8" marL="4114800" algn="l">
              <a:spcBef>
                <a:spcPts val="300"/>
              </a:spcBef>
              <a:spcAft>
                <a:spcPts val="0"/>
              </a:spcAft>
              <a:buClr>
                <a:schemeClr val="dk1"/>
              </a:buClr>
              <a:buSzPts val="1500"/>
              <a:buFont typeface="Times New Roman"/>
              <a:buChar char="»"/>
              <a:defRPr sz="1500"/>
            </a:lvl9pPr>
          </a:lstStyle>
          <a:p/>
        </p:txBody>
      </p:sp>
      <p:sp>
        <p:nvSpPr>
          <p:cNvPr id="61" name="Google Shape;61;p10"/>
          <p:cNvSpPr txBox="1"/>
          <p:nvPr>
            <p:ph idx="2" type="body"/>
          </p:nvPr>
        </p:nvSpPr>
        <p:spPr>
          <a:xfrm>
            <a:off x="457201" y="1076326"/>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10"/>
              </a:spcBef>
              <a:spcAft>
                <a:spcPts val="0"/>
              </a:spcAft>
              <a:buClr>
                <a:schemeClr val="dk1"/>
              </a:buClr>
              <a:buSzPts val="1050"/>
              <a:buFont typeface="Times New Roman"/>
              <a:buNone/>
              <a:defRPr sz="1050"/>
            </a:lvl1pPr>
            <a:lvl2pPr indent="-228600" lvl="1" marL="914400" algn="l">
              <a:spcBef>
                <a:spcPts val="180"/>
              </a:spcBef>
              <a:spcAft>
                <a:spcPts val="0"/>
              </a:spcAft>
              <a:buClr>
                <a:schemeClr val="dk1"/>
              </a:buClr>
              <a:buSzPts val="900"/>
              <a:buFont typeface="Times New Roman"/>
              <a:buNone/>
              <a:defRPr sz="900"/>
            </a:lvl2pPr>
            <a:lvl3pPr indent="-228600" lvl="2" marL="1371600" algn="l">
              <a:spcBef>
                <a:spcPts val="150"/>
              </a:spcBef>
              <a:spcAft>
                <a:spcPts val="0"/>
              </a:spcAft>
              <a:buClr>
                <a:schemeClr val="dk1"/>
              </a:buClr>
              <a:buSzPts val="750"/>
              <a:buFont typeface="Times New Roman"/>
              <a:buNone/>
              <a:defRPr sz="750"/>
            </a:lvl3pPr>
            <a:lvl4pPr indent="-228600" lvl="3" marL="1828800" algn="l">
              <a:spcBef>
                <a:spcPts val="135"/>
              </a:spcBef>
              <a:spcAft>
                <a:spcPts val="0"/>
              </a:spcAft>
              <a:buClr>
                <a:schemeClr val="dk1"/>
              </a:buClr>
              <a:buSzPts val="675"/>
              <a:buFont typeface="Times New Roman"/>
              <a:buNone/>
              <a:defRPr sz="675"/>
            </a:lvl4pPr>
            <a:lvl5pPr indent="-228600" lvl="4" marL="2286000" algn="l">
              <a:spcBef>
                <a:spcPts val="135"/>
              </a:spcBef>
              <a:spcAft>
                <a:spcPts val="0"/>
              </a:spcAft>
              <a:buClr>
                <a:schemeClr val="dk1"/>
              </a:buClr>
              <a:buSzPts val="675"/>
              <a:buFont typeface="Times New Roman"/>
              <a:buNone/>
              <a:defRPr sz="675"/>
            </a:lvl5pPr>
            <a:lvl6pPr indent="-228600" lvl="5" marL="2743200" algn="l">
              <a:spcBef>
                <a:spcPts val="135"/>
              </a:spcBef>
              <a:spcAft>
                <a:spcPts val="0"/>
              </a:spcAft>
              <a:buClr>
                <a:schemeClr val="dk1"/>
              </a:buClr>
              <a:buSzPts val="675"/>
              <a:buFont typeface="Times New Roman"/>
              <a:buNone/>
              <a:defRPr sz="675"/>
            </a:lvl6pPr>
            <a:lvl7pPr indent="-228600" lvl="6" marL="3200400" algn="l">
              <a:spcBef>
                <a:spcPts val="135"/>
              </a:spcBef>
              <a:spcAft>
                <a:spcPts val="0"/>
              </a:spcAft>
              <a:buClr>
                <a:schemeClr val="dk1"/>
              </a:buClr>
              <a:buSzPts val="675"/>
              <a:buFont typeface="Times New Roman"/>
              <a:buNone/>
              <a:defRPr sz="675"/>
            </a:lvl7pPr>
            <a:lvl8pPr indent="-228600" lvl="7" marL="3657600" algn="l">
              <a:spcBef>
                <a:spcPts val="135"/>
              </a:spcBef>
              <a:spcAft>
                <a:spcPts val="0"/>
              </a:spcAft>
              <a:buClr>
                <a:schemeClr val="dk1"/>
              </a:buClr>
              <a:buSzPts val="675"/>
              <a:buFont typeface="Times New Roman"/>
              <a:buNone/>
              <a:defRPr sz="675"/>
            </a:lvl8pPr>
            <a:lvl9pPr indent="-228600" lvl="8" marL="4114800" algn="l">
              <a:spcBef>
                <a:spcPts val="135"/>
              </a:spcBef>
              <a:spcAft>
                <a:spcPts val="0"/>
              </a:spcAft>
              <a:buClr>
                <a:schemeClr val="dk1"/>
              </a:buClr>
              <a:buSzPts val="675"/>
              <a:buFont typeface="Times New Roman"/>
              <a:buNone/>
              <a:defRPr sz="675"/>
            </a:lvl9pPr>
          </a:lstStyle>
          <a:p/>
        </p:txBody>
      </p:sp>
      <p:sp>
        <p:nvSpPr>
          <p:cNvPr id="62" name="Google Shape;62;p10"/>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0"/>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0"/>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05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05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05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05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05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05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05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05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05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1792288" y="3600450"/>
            <a:ext cx="5486400" cy="42505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15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1pPr>
            <a:lvl2pPr lvl="1" marR="0" rtl="0" algn="l">
              <a:spcBef>
                <a:spcPts val="420"/>
              </a:spcBef>
              <a:spcAft>
                <a:spcPts val="0"/>
              </a:spcAft>
              <a:buClr>
                <a:schemeClr val="dk1"/>
              </a:buClr>
              <a:buSzPts val="2100"/>
              <a:buFont typeface="Times New Roman"/>
              <a:buNone/>
              <a:defRPr b="0" i="0" sz="2100" u="none" cap="none" strike="noStrike">
                <a:solidFill>
                  <a:schemeClr val="dk1"/>
                </a:solidFill>
                <a:latin typeface="Times New Roman"/>
                <a:ea typeface="Times New Roman"/>
                <a:cs typeface="Times New Roman"/>
                <a:sym typeface="Times New Roman"/>
              </a:defRPr>
            </a:lvl2pPr>
            <a:lvl3pPr lvl="2" marR="0" rtl="0" algn="l">
              <a:spcBef>
                <a:spcPts val="360"/>
              </a:spcBef>
              <a:spcAft>
                <a:spcPts val="0"/>
              </a:spcAft>
              <a:buClr>
                <a:schemeClr val="dk1"/>
              </a:buClr>
              <a:buSzPts val="1800"/>
              <a:buFont typeface="Times New Roman"/>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300"/>
              </a:spcBef>
              <a:spcAft>
                <a:spcPts val="0"/>
              </a:spcAft>
              <a:buClr>
                <a:schemeClr val="dk1"/>
              </a:buClr>
              <a:buSzPts val="1500"/>
              <a:buFont typeface="Times New Roman"/>
              <a:buNone/>
              <a:defRPr b="0" i="0" sz="1500" u="none" cap="none" strike="noStrike">
                <a:solidFill>
                  <a:schemeClr val="dk1"/>
                </a:solidFill>
                <a:latin typeface="Times New Roman"/>
                <a:ea typeface="Times New Roman"/>
                <a:cs typeface="Times New Roman"/>
                <a:sym typeface="Times New Roman"/>
              </a:defRPr>
            </a:lvl4pPr>
            <a:lvl5pPr lvl="4" marR="0" rtl="0" algn="l">
              <a:spcBef>
                <a:spcPts val="300"/>
              </a:spcBef>
              <a:spcAft>
                <a:spcPts val="0"/>
              </a:spcAft>
              <a:buClr>
                <a:schemeClr val="dk1"/>
              </a:buClr>
              <a:buSzPts val="1500"/>
              <a:buFont typeface="Times New Roman"/>
              <a:buNone/>
              <a:defRPr b="0" i="0" sz="1500" u="none" cap="none" strike="noStrike">
                <a:solidFill>
                  <a:schemeClr val="dk1"/>
                </a:solidFill>
                <a:latin typeface="Times New Roman"/>
                <a:ea typeface="Times New Roman"/>
                <a:cs typeface="Times New Roman"/>
                <a:sym typeface="Times New Roman"/>
              </a:defRPr>
            </a:lvl5pPr>
            <a:lvl6pPr lvl="5" marR="0" rtl="0" algn="l">
              <a:spcBef>
                <a:spcPts val="300"/>
              </a:spcBef>
              <a:spcAft>
                <a:spcPts val="0"/>
              </a:spcAft>
              <a:buClr>
                <a:schemeClr val="dk1"/>
              </a:buClr>
              <a:buSzPts val="1500"/>
              <a:buFont typeface="Times New Roman"/>
              <a:buNone/>
              <a:defRPr b="0" i="0" sz="1500" u="none" cap="none" strike="noStrike">
                <a:solidFill>
                  <a:schemeClr val="dk1"/>
                </a:solidFill>
                <a:latin typeface="Times New Roman"/>
                <a:ea typeface="Times New Roman"/>
                <a:cs typeface="Times New Roman"/>
                <a:sym typeface="Times New Roman"/>
              </a:defRPr>
            </a:lvl6pPr>
            <a:lvl7pPr lvl="6" marR="0" rtl="0" algn="l">
              <a:spcBef>
                <a:spcPts val="300"/>
              </a:spcBef>
              <a:spcAft>
                <a:spcPts val="0"/>
              </a:spcAft>
              <a:buClr>
                <a:schemeClr val="dk1"/>
              </a:buClr>
              <a:buSzPts val="1500"/>
              <a:buFont typeface="Times New Roman"/>
              <a:buNone/>
              <a:defRPr b="0" i="0" sz="1500" u="none" cap="none" strike="noStrike">
                <a:solidFill>
                  <a:schemeClr val="dk1"/>
                </a:solidFill>
                <a:latin typeface="Times New Roman"/>
                <a:ea typeface="Times New Roman"/>
                <a:cs typeface="Times New Roman"/>
                <a:sym typeface="Times New Roman"/>
              </a:defRPr>
            </a:lvl7pPr>
            <a:lvl8pPr lvl="7" marR="0" rtl="0" algn="l">
              <a:spcBef>
                <a:spcPts val="300"/>
              </a:spcBef>
              <a:spcAft>
                <a:spcPts val="0"/>
              </a:spcAft>
              <a:buClr>
                <a:schemeClr val="dk1"/>
              </a:buClr>
              <a:buSzPts val="1500"/>
              <a:buFont typeface="Times New Roman"/>
              <a:buNone/>
              <a:defRPr b="0" i="0" sz="1500" u="none" cap="none" strike="noStrike">
                <a:solidFill>
                  <a:schemeClr val="dk1"/>
                </a:solidFill>
                <a:latin typeface="Times New Roman"/>
                <a:ea typeface="Times New Roman"/>
                <a:cs typeface="Times New Roman"/>
                <a:sym typeface="Times New Roman"/>
              </a:defRPr>
            </a:lvl8pPr>
            <a:lvl9pPr lvl="8" marR="0" rtl="0" algn="l">
              <a:spcBef>
                <a:spcPts val="300"/>
              </a:spcBef>
              <a:spcAft>
                <a:spcPts val="0"/>
              </a:spcAft>
              <a:buClr>
                <a:schemeClr val="dk1"/>
              </a:buClr>
              <a:buSzPts val="1500"/>
              <a:buFont typeface="Times New Roman"/>
              <a:buNone/>
              <a:defRPr b="0" i="0" sz="1500" u="none" cap="none" strike="noStrike">
                <a:solidFill>
                  <a:schemeClr val="dk1"/>
                </a:solidFill>
                <a:latin typeface="Times New Roman"/>
                <a:ea typeface="Times New Roman"/>
                <a:cs typeface="Times New Roman"/>
                <a:sym typeface="Times New Roman"/>
              </a:defRPr>
            </a:lvl9pPr>
          </a:lstStyle>
          <a:p/>
        </p:txBody>
      </p:sp>
      <p:sp>
        <p:nvSpPr>
          <p:cNvPr id="68" name="Google Shape;68;p11"/>
          <p:cNvSpPr txBox="1"/>
          <p:nvPr>
            <p:ph idx="1" type="body"/>
          </p:nvPr>
        </p:nvSpPr>
        <p:spPr>
          <a:xfrm>
            <a:off x="1792288" y="4025503"/>
            <a:ext cx="5486400" cy="603647"/>
          </a:xfrm>
          <a:prstGeom prst="rect">
            <a:avLst/>
          </a:prstGeom>
          <a:noFill/>
          <a:ln>
            <a:noFill/>
          </a:ln>
        </p:spPr>
        <p:txBody>
          <a:bodyPr anchorCtr="0" anchor="t" bIns="45700" lIns="91425" spcFirstLastPara="1" rIns="91425" wrap="square" tIns="45700">
            <a:noAutofit/>
          </a:bodyPr>
          <a:lstStyle>
            <a:lvl1pPr indent="-228600" lvl="0" marL="457200" algn="l">
              <a:spcBef>
                <a:spcPts val="210"/>
              </a:spcBef>
              <a:spcAft>
                <a:spcPts val="0"/>
              </a:spcAft>
              <a:buClr>
                <a:schemeClr val="dk1"/>
              </a:buClr>
              <a:buSzPts val="1050"/>
              <a:buFont typeface="Times New Roman"/>
              <a:buNone/>
              <a:defRPr sz="1050"/>
            </a:lvl1pPr>
            <a:lvl2pPr indent="-228600" lvl="1" marL="914400" algn="l">
              <a:spcBef>
                <a:spcPts val="180"/>
              </a:spcBef>
              <a:spcAft>
                <a:spcPts val="0"/>
              </a:spcAft>
              <a:buClr>
                <a:schemeClr val="dk1"/>
              </a:buClr>
              <a:buSzPts val="900"/>
              <a:buFont typeface="Times New Roman"/>
              <a:buNone/>
              <a:defRPr sz="900"/>
            </a:lvl2pPr>
            <a:lvl3pPr indent="-228600" lvl="2" marL="1371600" algn="l">
              <a:spcBef>
                <a:spcPts val="150"/>
              </a:spcBef>
              <a:spcAft>
                <a:spcPts val="0"/>
              </a:spcAft>
              <a:buClr>
                <a:schemeClr val="dk1"/>
              </a:buClr>
              <a:buSzPts val="750"/>
              <a:buFont typeface="Times New Roman"/>
              <a:buNone/>
              <a:defRPr sz="750"/>
            </a:lvl3pPr>
            <a:lvl4pPr indent="-228600" lvl="3" marL="1828800" algn="l">
              <a:spcBef>
                <a:spcPts val="135"/>
              </a:spcBef>
              <a:spcAft>
                <a:spcPts val="0"/>
              </a:spcAft>
              <a:buClr>
                <a:schemeClr val="dk1"/>
              </a:buClr>
              <a:buSzPts val="675"/>
              <a:buFont typeface="Times New Roman"/>
              <a:buNone/>
              <a:defRPr sz="675"/>
            </a:lvl4pPr>
            <a:lvl5pPr indent="-228600" lvl="4" marL="2286000" algn="l">
              <a:spcBef>
                <a:spcPts val="135"/>
              </a:spcBef>
              <a:spcAft>
                <a:spcPts val="0"/>
              </a:spcAft>
              <a:buClr>
                <a:schemeClr val="dk1"/>
              </a:buClr>
              <a:buSzPts val="675"/>
              <a:buFont typeface="Times New Roman"/>
              <a:buNone/>
              <a:defRPr sz="675"/>
            </a:lvl5pPr>
            <a:lvl6pPr indent="-228600" lvl="5" marL="2743200" algn="l">
              <a:spcBef>
                <a:spcPts val="135"/>
              </a:spcBef>
              <a:spcAft>
                <a:spcPts val="0"/>
              </a:spcAft>
              <a:buClr>
                <a:schemeClr val="dk1"/>
              </a:buClr>
              <a:buSzPts val="675"/>
              <a:buFont typeface="Times New Roman"/>
              <a:buNone/>
              <a:defRPr sz="675"/>
            </a:lvl6pPr>
            <a:lvl7pPr indent="-228600" lvl="6" marL="3200400" algn="l">
              <a:spcBef>
                <a:spcPts val="135"/>
              </a:spcBef>
              <a:spcAft>
                <a:spcPts val="0"/>
              </a:spcAft>
              <a:buClr>
                <a:schemeClr val="dk1"/>
              </a:buClr>
              <a:buSzPts val="675"/>
              <a:buFont typeface="Times New Roman"/>
              <a:buNone/>
              <a:defRPr sz="675"/>
            </a:lvl7pPr>
            <a:lvl8pPr indent="-228600" lvl="7" marL="3657600" algn="l">
              <a:spcBef>
                <a:spcPts val="135"/>
              </a:spcBef>
              <a:spcAft>
                <a:spcPts val="0"/>
              </a:spcAft>
              <a:buClr>
                <a:schemeClr val="dk1"/>
              </a:buClr>
              <a:buSzPts val="675"/>
              <a:buFont typeface="Times New Roman"/>
              <a:buNone/>
              <a:defRPr sz="675"/>
            </a:lvl8pPr>
            <a:lvl9pPr indent="-228600" lvl="8" marL="4114800" algn="l">
              <a:spcBef>
                <a:spcPts val="135"/>
              </a:spcBef>
              <a:spcAft>
                <a:spcPts val="0"/>
              </a:spcAft>
              <a:buClr>
                <a:schemeClr val="dk1"/>
              </a:buClr>
              <a:buSzPts val="675"/>
              <a:buFont typeface="Times New Roman"/>
              <a:buNone/>
              <a:defRPr sz="675"/>
            </a:lvl9pPr>
          </a:lstStyle>
          <a:p/>
        </p:txBody>
      </p:sp>
      <p:sp>
        <p:nvSpPr>
          <p:cNvPr id="69" name="Google Shape;69;p11"/>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1"/>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05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05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05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05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05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05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05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05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05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685800" y="457200"/>
            <a:ext cx="7772400" cy="85725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33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33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33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33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33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33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33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33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3300" u="none" cap="none" strike="noStrike">
                <a:solidFill>
                  <a:schemeClr val="dk2"/>
                </a:solidFill>
                <a:latin typeface="Times New Roman"/>
                <a:ea typeface="Times New Roman"/>
                <a:cs typeface="Times New Roman"/>
                <a:sym typeface="Times New Roman"/>
              </a:defRPr>
            </a:lvl9pPr>
          </a:lstStyle>
          <a:p/>
        </p:txBody>
      </p:sp>
      <p:sp>
        <p:nvSpPr>
          <p:cNvPr id="11" name="Google Shape;11;p2"/>
          <p:cNvSpPr txBox="1"/>
          <p:nvPr>
            <p:ph idx="1" type="body"/>
          </p:nvPr>
        </p:nvSpPr>
        <p:spPr>
          <a:xfrm>
            <a:off x="685800" y="1485900"/>
            <a:ext cx="7772400" cy="30861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361950" lvl="1" marL="914400" marR="0" rtl="0" algn="l">
              <a:spcBef>
                <a:spcPts val="420"/>
              </a:spcBef>
              <a:spcAft>
                <a:spcPts val="0"/>
              </a:spcAft>
              <a:buClr>
                <a:schemeClr val="dk1"/>
              </a:buClr>
              <a:buSzPts val="2100"/>
              <a:buFont typeface="Times New Roman"/>
              <a:buChar char="–"/>
              <a:defRPr b="0" i="0" sz="2100" u="none" cap="none" strike="noStrike">
                <a:solidFill>
                  <a:schemeClr val="dk1"/>
                </a:solidFill>
                <a:latin typeface="Times New Roman"/>
                <a:ea typeface="Times New Roman"/>
                <a:cs typeface="Times New Roman"/>
                <a:sym typeface="Times New Roman"/>
              </a:defRPr>
            </a:lvl2pPr>
            <a:lvl3pPr indent="-342900" lvl="2" marL="1371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23850" lvl="3" marL="1828800" marR="0" rtl="0" algn="l">
              <a:spcBef>
                <a:spcPts val="300"/>
              </a:spcBef>
              <a:spcAft>
                <a:spcPts val="0"/>
              </a:spcAft>
              <a:buClr>
                <a:schemeClr val="dk1"/>
              </a:buClr>
              <a:buSzPts val="1500"/>
              <a:buFont typeface="Times New Roman"/>
              <a:buChar char="–"/>
              <a:defRPr b="0" i="0" sz="1500" u="none" cap="none" strike="noStrike">
                <a:solidFill>
                  <a:schemeClr val="dk1"/>
                </a:solidFill>
                <a:latin typeface="Times New Roman"/>
                <a:ea typeface="Times New Roman"/>
                <a:cs typeface="Times New Roman"/>
                <a:sym typeface="Times New Roman"/>
              </a:defRPr>
            </a:lvl4pPr>
            <a:lvl5pPr indent="-323850" lvl="4" marL="2286000" marR="0" rtl="0" algn="l">
              <a:spcBef>
                <a:spcPts val="300"/>
              </a:spcBef>
              <a:spcAft>
                <a:spcPts val="0"/>
              </a:spcAft>
              <a:buClr>
                <a:schemeClr val="dk1"/>
              </a:buClr>
              <a:buSzPts val="1500"/>
              <a:buFont typeface="Times New Roman"/>
              <a:buChar char="»"/>
              <a:defRPr b="0" i="0" sz="1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Times New Roman"/>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Times New Roman"/>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Times New Roman"/>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Times New Roman"/>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12" name="Google Shape;12;p2"/>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50" u="none" cap="none" strike="noStrike">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800" u="none" cap="none" strike="noStrike">
                <a:solidFill>
                  <a:schemeClr val="dk1"/>
                </a:solidFill>
                <a:latin typeface="Arial"/>
                <a:ea typeface="Arial"/>
                <a:cs typeface="Arial"/>
                <a:sym typeface="Arial"/>
              </a:defRPr>
            </a:lvl9pPr>
          </a:lstStyle>
          <a:p/>
        </p:txBody>
      </p:sp>
      <p:sp>
        <p:nvSpPr>
          <p:cNvPr id="13" name="Google Shape;13;p2"/>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050" u="none" cap="none" strike="noStrike">
                <a:solidFill>
                  <a:schemeClr val="dk1"/>
                </a:solidFill>
                <a:latin typeface="Times New Roman"/>
                <a:ea typeface="Times New Roman"/>
                <a:cs typeface="Times New Roman"/>
                <a:sym typeface="Times New Roman"/>
              </a:defRPr>
            </a:lvl1pPr>
            <a:lvl2pPr lvl="1"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0" i="0" sz="4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800" u="none" cap="none" strike="noStrike">
                <a:solidFill>
                  <a:schemeClr val="dk1"/>
                </a:solidFill>
                <a:latin typeface="Arial"/>
                <a:ea typeface="Arial"/>
                <a:cs typeface="Arial"/>
                <a:sym typeface="Arial"/>
              </a:defRPr>
            </a:lvl9pPr>
          </a:lstStyle>
          <a:p/>
        </p:txBody>
      </p:sp>
      <p:sp>
        <p:nvSpPr>
          <p:cNvPr id="14" name="Google Shape;14;p2"/>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i="0" sz="105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 Id="rId9" Type="http://schemas.openxmlformats.org/officeDocument/2006/relationships/chart" Target="../charts/chart2.xml"/><Relationship Id="rId5" Type="http://schemas.openxmlformats.org/officeDocument/2006/relationships/hyperlink" Target="https://pqip.org.uk/pages/ar2019" TargetMode="External"/><Relationship Id="rId6" Type="http://schemas.openxmlformats.org/officeDocument/2006/relationships/image" Target="../media/image4.jpg"/><Relationship Id="rId7" Type="http://schemas.openxmlformats.org/officeDocument/2006/relationships/image" Target="../media/image3.png"/><Relationship Id="rId8"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id="96" name="Google Shape;96;p1"/>
          <p:cNvPicPr preferRelativeResize="0"/>
          <p:nvPr/>
        </p:nvPicPr>
        <p:blipFill rotWithShape="1">
          <a:blip r:embed="rId3">
            <a:alphaModFix/>
          </a:blip>
          <a:srcRect b="0" l="0" r="0" t="0"/>
          <a:stretch/>
        </p:blipFill>
        <p:spPr>
          <a:xfrm>
            <a:off x="7308304" y="123478"/>
            <a:ext cx="1822228" cy="689225"/>
          </a:xfrm>
          <a:prstGeom prst="rect">
            <a:avLst/>
          </a:prstGeom>
          <a:noFill/>
          <a:ln>
            <a:noFill/>
          </a:ln>
        </p:spPr>
      </p:pic>
      <p:pic>
        <p:nvPicPr>
          <p:cNvPr id="97" name="Google Shape;97;p1"/>
          <p:cNvPicPr preferRelativeResize="0"/>
          <p:nvPr/>
        </p:nvPicPr>
        <p:blipFill rotWithShape="1">
          <a:blip r:embed="rId4">
            <a:alphaModFix/>
          </a:blip>
          <a:srcRect b="0" l="0" r="0" t="0"/>
          <a:stretch/>
        </p:blipFill>
        <p:spPr>
          <a:xfrm>
            <a:off x="21520" y="66311"/>
            <a:ext cx="2246224" cy="273191"/>
          </a:xfrm>
          <a:prstGeom prst="rect">
            <a:avLst/>
          </a:prstGeom>
          <a:noFill/>
          <a:ln>
            <a:noFill/>
          </a:ln>
        </p:spPr>
      </p:pic>
      <p:sp>
        <p:nvSpPr>
          <p:cNvPr id="98" name="Google Shape;98;p1"/>
          <p:cNvSpPr txBox="1"/>
          <p:nvPr/>
        </p:nvSpPr>
        <p:spPr>
          <a:xfrm>
            <a:off x="1620812" y="241685"/>
            <a:ext cx="5737270" cy="61555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1400" u="none" cap="none" strike="noStrike">
                <a:solidFill>
                  <a:srgbClr val="006798"/>
                </a:solidFill>
                <a:latin typeface="Arial"/>
                <a:ea typeface="Arial"/>
                <a:cs typeface="Arial"/>
                <a:sym typeface="Arial"/>
              </a:rPr>
              <a:t>Assess and improve quality of anaesthetic care through provision of departmental and anaesthetist specific feedback</a:t>
            </a:r>
            <a:endParaRPr/>
          </a:p>
          <a:p>
            <a:pPr indent="0" lvl="0" marL="0" marR="0" rtl="0" algn="ctr">
              <a:spcBef>
                <a:spcPts val="0"/>
              </a:spcBef>
              <a:spcAft>
                <a:spcPts val="0"/>
              </a:spcAft>
              <a:buNone/>
            </a:pPr>
            <a:r>
              <a:t/>
            </a:r>
            <a:endParaRPr b="1" sz="600">
              <a:solidFill>
                <a:srgbClr val="006798"/>
              </a:solidFill>
              <a:latin typeface="Arial"/>
              <a:ea typeface="Arial"/>
              <a:cs typeface="Arial"/>
              <a:sym typeface="Arial"/>
            </a:endParaRPr>
          </a:p>
        </p:txBody>
      </p:sp>
      <p:sp>
        <p:nvSpPr>
          <p:cNvPr id="99" name="Google Shape;99;p1"/>
          <p:cNvSpPr/>
          <p:nvPr/>
        </p:nvSpPr>
        <p:spPr>
          <a:xfrm>
            <a:off x="0" y="1066614"/>
            <a:ext cx="9144000" cy="3888382"/>
          </a:xfrm>
          <a:prstGeom prst="rect">
            <a:avLst/>
          </a:prstGeom>
          <a:solidFill>
            <a:srgbClr val="006698">
              <a:alpha val="24705"/>
            </a:srgbClr>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800"/>
              <a:buFont typeface="Arial"/>
              <a:buNone/>
            </a:pPr>
            <a:r>
              <a:t/>
            </a:r>
            <a:endParaRPr b="0" i="0" sz="4800" u="none" cap="none" strike="noStrike">
              <a:solidFill>
                <a:srgbClr val="006798"/>
              </a:solidFill>
              <a:latin typeface="Arial"/>
              <a:ea typeface="Arial"/>
              <a:cs typeface="Arial"/>
              <a:sym typeface="Arial"/>
            </a:endParaRPr>
          </a:p>
        </p:txBody>
      </p:sp>
      <p:sp>
        <p:nvSpPr>
          <p:cNvPr id="100" name="Google Shape;100;p1"/>
          <p:cNvSpPr txBox="1"/>
          <p:nvPr/>
        </p:nvSpPr>
        <p:spPr>
          <a:xfrm>
            <a:off x="3032149" y="4948594"/>
            <a:ext cx="3106941" cy="21544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GB" sz="800">
                <a:solidFill>
                  <a:srgbClr val="006798"/>
                </a:solidFill>
                <a:latin typeface="Arial"/>
                <a:ea typeface="Arial"/>
                <a:cs typeface="Arial"/>
                <a:sym typeface="Arial"/>
              </a:rPr>
              <a:t>Outstanding Care for people in ways which matter for them </a:t>
            </a:r>
            <a:endParaRPr/>
          </a:p>
        </p:txBody>
      </p:sp>
      <p:grpSp>
        <p:nvGrpSpPr>
          <p:cNvPr id="101" name="Google Shape;101;p1"/>
          <p:cNvGrpSpPr/>
          <p:nvPr/>
        </p:nvGrpSpPr>
        <p:grpSpPr>
          <a:xfrm>
            <a:off x="107504" y="1131590"/>
            <a:ext cx="2160240" cy="3744416"/>
            <a:chOff x="107504" y="1131590"/>
            <a:chExt cx="2160240" cy="3744416"/>
          </a:xfrm>
        </p:grpSpPr>
        <p:sp>
          <p:nvSpPr>
            <p:cNvPr id="102" name="Google Shape;102;p1"/>
            <p:cNvSpPr/>
            <p:nvPr/>
          </p:nvSpPr>
          <p:spPr>
            <a:xfrm>
              <a:off x="107504" y="1131590"/>
              <a:ext cx="2160240" cy="3744416"/>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00"/>
                <a:buFont typeface="Arial"/>
                <a:buNone/>
              </a:pPr>
              <a:r>
                <a:t/>
              </a:r>
              <a:endParaRPr b="0" i="0" sz="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500"/>
                <a:buFont typeface="Arial"/>
                <a:buNone/>
              </a:pPr>
              <a:r>
                <a:t/>
              </a:r>
              <a:endParaRPr sz="500">
                <a:solidFill>
                  <a:schemeClr val="dk1"/>
                </a:solidFill>
                <a:latin typeface="Arial"/>
                <a:ea typeface="Arial"/>
                <a:cs typeface="Arial"/>
                <a:sym typeface="Arial"/>
              </a:endParaRPr>
            </a:p>
            <a:p>
              <a:pPr indent="0" lvl="0" marL="0" marR="0" rtl="0" algn="l">
                <a:spcBef>
                  <a:spcPts val="0"/>
                </a:spcBef>
                <a:spcAft>
                  <a:spcPts val="0"/>
                </a:spcAft>
                <a:buNone/>
              </a:pPr>
              <a:r>
                <a:t/>
              </a:r>
              <a:endParaRPr sz="500">
                <a:solidFill>
                  <a:schemeClr val="dk1"/>
                </a:solidFill>
                <a:latin typeface="Arial"/>
                <a:ea typeface="Arial"/>
                <a:cs typeface="Arial"/>
                <a:sym typeface="Arial"/>
              </a:endParaRPr>
            </a:p>
            <a:p>
              <a:pPr indent="0" lvl="0" marL="0" marR="0" rtl="0" algn="l">
                <a:spcBef>
                  <a:spcPts val="0"/>
                </a:spcBef>
                <a:spcAft>
                  <a:spcPts val="0"/>
                </a:spcAft>
                <a:buNone/>
              </a:pPr>
              <a:r>
                <a:rPr lang="en-GB" sz="600">
                  <a:solidFill>
                    <a:schemeClr val="dk1"/>
                  </a:solidFill>
                  <a:latin typeface="Arial"/>
                  <a:ea typeface="Arial"/>
                  <a:cs typeface="Arial"/>
                  <a:sym typeface="Arial"/>
                </a:rPr>
                <a:t>Patients’ experience of the immediate post-operative recovery phase plays an important role in long term operative outcomes and satisfaction. </a:t>
              </a:r>
              <a:endParaRPr/>
            </a:p>
            <a:p>
              <a:pPr indent="0" lvl="0" marL="0" marR="0" rtl="0" algn="l">
                <a:spcBef>
                  <a:spcPts val="0"/>
                </a:spcBef>
                <a:spcAft>
                  <a:spcPts val="0"/>
                </a:spcAft>
                <a:buNone/>
              </a:pPr>
              <a:r>
                <a:t/>
              </a:r>
              <a:endParaRPr sz="600">
                <a:solidFill>
                  <a:schemeClr val="dk1"/>
                </a:solidFill>
                <a:latin typeface="Arial"/>
                <a:ea typeface="Arial"/>
                <a:cs typeface="Arial"/>
                <a:sym typeface="Arial"/>
              </a:endParaRPr>
            </a:p>
            <a:p>
              <a:pPr indent="0" lvl="0" marL="0" marR="0" rtl="0" algn="l">
                <a:spcBef>
                  <a:spcPts val="0"/>
                </a:spcBef>
                <a:spcAft>
                  <a:spcPts val="0"/>
                </a:spcAft>
                <a:buNone/>
              </a:pPr>
              <a:r>
                <a:rPr lang="en-GB" sz="600">
                  <a:solidFill>
                    <a:schemeClr val="dk1"/>
                  </a:solidFill>
                  <a:latin typeface="Arial"/>
                  <a:ea typeface="Arial"/>
                  <a:cs typeface="Arial"/>
                  <a:sym typeface="Arial"/>
                </a:rPr>
                <a:t>Patient reported outcome measures (PROMs) such as post-operative nausea and vomiting (PONV) and pain scores along with recovery room markers including temperature and ‘DrEaMing’ status (drinking, eating and mobilising) are increasingly being established as indicators of quality of anaesthetic care delivered (1 &amp; 2). These indicators have been studied and validated in national research (3) and quality improvement initiatives such as the perioperative quality improvement project </a:t>
              </a:r>
              <a:r>
                <a:rPr b="1" lang="en-GB" sz="600">
                  <a:solidFill>
                    <a:schemeClr val="dk1"/>
                  </a:solidFill>
                  <a:latin typeface="Arial"/>
                  <a:ea typeface="Arial"/>
                  <a:cs typeface="Arial"/>
                  <a:sym typeface="Arial"/>
                </a:rPr>
                <a:t>(PQIP) </a:t>
              </a:r>
              <a:r>
                <a:rPr lang="en-GB" sz="600">
                  <a:solidFill>
                    <a:schemeClr val="dk1"/>
                  </a:solidFill>
                  <a:latin typeface="Arial"/>
                  <a:ea typeface="Arial"/>
                  <a:cs typeface="Arial"/>
                  <a:sym typeface="Arial"/>
                </a:rPr>
                <a:t>(4), which serves as an extensive data source for comparison.  </a:t>
              </a:r>
              <a:endParaRPr/>
            </a:p>
            <a:p>
              <a:pPr indent="0" lvl="0" marL="0" marR="0" rtl="0" algn="l">
                <a:lnSpc>
                  <a:spcPct val="100000"/>
                </a:lnSpc>
                <a:spcBef>
                  <a:spcPts val="0"/>
                </a:spcBef>
                <a:spcAft>
                  <a:spcPts val="0"/>
                </a:spcAft>
                <a:buClr>
                  <a:schemeClr val="dk1"/>
                </a:buClr>
                <a:buSzPts val="600"/>
                <a:buFont typeface="Arial"/>
                <a:buNone/>
              </a:pPr>
              <a:r>
                <a:t/>
              </a:r>
              <a:endParaRPr sz="600">
                <a:solidFill>
                  <a:schemeClr val="dk1"/>
                </a:solidFill>
                <a:latin typeface="Arial"/>
                <a:ea typeface="Arial"/>
                <a:cs typeface="Arial"/>
                <a:sym typeface="Arial"/>
              </a:endParaRPr>
            </a:p>
            <a:p>
              <a:pPr indent="0" lvl="0" marL="0" marR="0" rtl="0" algn="l">
                <a:spcBef>
                  <a:spcPts val="0"/>
                </a:spcBef>
                <a:spcAft>
                  <a:spcPts val="0"/>
                </a:spcAft>
                <a:buNone/>
              </a:pPr>
              <a:r>
                <a:rPr lang="en-GB" sz="600">
                  <a:solidFill>
                    <a:schemeClr val="dk1"/>
                  </a:solidFill>
                  <a:latin typeface="Arial"/>
                  <a:ea typeface="Arial"/>
                  <a:cs typeface="Arial"/>
                  <a:sym typeface="Arial"/>
                </a:rPr>
                <a:t>Despite growing evidence that provision of feedback to clinicians results in improvements in professional practice and patient care (5), patient outcomes in recovery are not routinely fed back to anaesthetists. The initial Pre pandemic data was presented at our CGM and EBPOM Chicago (as a poster). Following the interim analysis we noted that </a:t>
              </a:r>
              <a:r>
                <a:rPr b="1" lang="en-GB" sz="600">
                  <a:solidFill>
                    <a:schemeClr val="dk1"/>
                  </a:solidFill>
                  <a:latin typeface="Arial"/>
                  <a:ea typeface="Arial"/>
                  <a:cs typeface="Arial"/>
                  <a:sym typeface="Arial"/>
                </a:rPr>
                <a:t>DrEaMing</a:t>
              </a:r>
              <a:r>
                <a:rPr lang="en-GB" sz="600">
                  <a:solidFill>
                    <a:schemeClr val="dk1"/>
                  </a:solidFill>
                  <a:latin typeface="Arial"/>
                  <a:ea typeface="Arial"/>
                  <a:cs typeface="Arial"/>
                  <a:sym typeface="Arial"/>
                </a:rPr>
                <a:t> (Drinking, Eating, Mobilising) data was poorly documented. We then introduced pre-printed post-op labels with </a:t>
              </a:r>
              <a:r>
                <a:rPr b="1" lang="en-GB" sz="600">
                  <a:solidFill>
                    <a:schemeClr val="dk1"/>
                  </a:solidFill>
                  <a:latin typeface="Arial"/>
                  <a:ea typeface="Arial"/>
                  <a:cs typeface="Arial"/>
                  <a:sym typeface="Arial"/>
                </a:rPr>
                <a:t>DrEaMing </a:t>
              </a:r>
              <a:r>
                <a:rPr lang="en-GB" sz="600">
                  <a:solidFill>
                    <a:schemeClr val="dk1"/>
                  </a:solidFill>
                  <a:latin typeface="Arial"/>
                  <a:ea typeface="Arial"/>
                  <a:cs typeface="Arial"/>
                  <a:sym typeface="Arial"/>
                </a:rPr>
                <a:t>instructions to improve this. </a:t>
              </a:r>
              <a:endParaRPr/>
            </a:p>
            <a:p>
              <a:pPr indent="0" lvl="0" marL="0" marR="0" rtl="0" algn="l">
                <a:spcBef>
                  <a:spcPts val="0"/>
                </a:spcBef>
                <a:spcAft>
                  <a:spcPts val="0"/>
                </a:spcAft>
                <a:buNone/>
              </a:pPr>
              <a:r>
                <a:t/>
              </a:r>
              <a:endParaRPr sz="500">
                <a:solidFill>
                  <a:schemeClr val="dk1"/>
                </a:solidFill>
                <a:latin typeface="Arial"/>
                <a:ea typeface="Arial"/>
                <a:cs typeface="Arial"/>
                <a:sym typeface="Arial"/>
              </a:endParaRPr>
            </a:p>
            <a:p>
              <a:pPr indent="0" lvl="0" marL="0" marR="0" rtl="0" algn="l">
                <a:spcBef>
                  <a:spcPts val="0"/>
                </a:spcBef>
                <a:spcAft>
                  <a:spcPts val="0"/>
                </a:spcAft>
                <a:buNone/>
              </a:pPr>
              <a:r>
                <a:t/>
              </a:r>
              <a:endParaRPr sz="500">
                <a:solidFill>
                  <a:schemeClr val="dk1"/>
                </a:solidFill>
                <a:latin typeface="Arial"/>
                <a:ea typeface="Arial"/>
                <a:cs typeface="Arial"/>
                <a:sym typeface="Arial"/>
              </a:endParaRPr>
            </a:p>
            <a:p>
              <a:pPr indent="0" lvl="0" marL="0" marR="0" rtl="0" algn="l">
                <a:spcBef>
                  <a:spcPts val="0"/>
                </a:spcBef>
                <a:spcAft>
                  <a:spcPts val="0"/>
                </a:spcAft>
                <a:buNone/>
              </a:pPr>
              <a:r>
                <a:t/>
              </a:r>
              <a:endParaRPr sz="500">
                <a:solidFill>
                  <a:schemeClr val="dk1"/>
                </a:solidFill>
                <a:latin typeface="Arial"/>
                <a:ea typeface="Arial"/>
                <a:cs typeface="Arial"/>
                <a:sym typeface="Arial"/>
              </a:endParaRPr>
            </a:p>
            <a:p>
              <a:pPr indent="0" lvl="0" marL="0" marR="0" rtl="0" algn="l">
                <a:spcBef>
                  <a:spcPts val="0"/>
                </a:spcBef>
                <a:spcAft>
                  <a:spcPts val="0"/>
                </a:spcAft>
                <a:buNone/>
              </a:pPr>
              <a:r>
                <a:t/>
              </a:r>
              <a:endParaRPr sz="500">
                <a:solidFill>
                  <a:schemeClr val="dk1"/>
                </a:solidFill>
                <a:latin typeface="Arial"/>
                <a:ea typeface="Arial"/>
                <a:cs typeface="Arial"/>
                <a:sym typeface="Arial"/>
              </a:endParaRPr>
            </a:p>
            <a:p>
              <a:pPr indent="0" lvl="0" marL="0" marR="0" rtl="0" algn="l">
                <a:spcBef>
                  <a:spcPts val="0"/>
                </a:spcBef>
                <a:spcAft>
                  <a:spcPts val="0"/>
                </a:spcAft>
                <a:buNone/>
              </a:pPr>
              <a:r>
                <a:t/>
              </a:r>
              <a:endParaRPr sz="500">
                <a:solidFill>
                  <a:schemeClr val="dk1"/>
                </a:solidFill>
                <a:latin typeface="Arial"/>
                <a:ea typeface="Arial"/>
                <a:cs typeface="Arial"/>
                <a:sym typeface="Arial"/>
              </a:endParaRPr>
            </a:p>
            <a:p>
              <a:pPr indent="0" lvl="0" marL="0" marR="0" rtl="0" algn="l">
                <a:spcBef>
                  <a:spcPts val="0"/>
                </a:spcBef>
                <a:spcAft>
                  <a:spcPts val="0"/>
                </a:spcAft>
                <a:buNone/>
              </a:pPr>
              <a:r>
                <a:t/>
              </a:r>
              <a:endParaRPr sz="600">
                <a:solidFill>
                  <a:schemeClr val="dk1"/>
                </a:solidFill>
                <a:latin typeface="Arial"/>
                <a:ea typeface="Arial"/>
                <a:cs typeface="Arial"/>
                <a:sym typeface="Arial"/>
              </a:endParaRPr>
            </a:p>
            <a:p>
              <a:pPr indent="0" lvl="0" marL="0" marR="0" rtl="0" algn="l">
                <a:spcBef>
                  <a:spcPts val="0"/>
                </a:spcBef>
                <a:spcAft>
                  <a:spcPts val="0"/>
                </a:spcAft>
                <a:buNone/>
              </a:pPr>
              <a:r>
                <a:rPr lang="en-GB" sz="600">
                  <a:solidFill>
                    <a:schemeClr val="dk1"/>
                  </a:solidFill>
                  <a:latin typeface="Arial"/>
                  <a:ea typeface="Arial"/>
                  <a:cs typeface="Arial"/>
                  <a:sym typeface="Arial"/>
                </a:rPr>
                <a:t>The aim of the project was to assess and improve the quality of anaesthetic care delivered in our hospital through audit of patient outcomes in recovery and the provision of departmental and individualised feedback to anaesthetists. </a:t>
              </a:r>
              <a:endParaRPr/>
            </a:p>
            <a:p>
              <a:pPr indent="0" lvl="0" marL="0" marR="0" rtl="0" algn="l">
                <a:spcBef>
                  <a:spcPts val="0"/>
                </a:spcBef>
                <a:spcAft>
                  <a:spcPts val="0"/>
                </a:spcAft>
                <a:buNone/>
              </a:pPr>
              <a:r>
                <a:t/>
              </a:r>
              <a:endParaRPr sz="500">
                <a:solidFill>
                  <a:schemeClr val="dk1"/>
                </a:solidFill>
                <a:latin typeface="Arial"/>
                <a:ea typeface="Arial"/>
                <a:cs typeface="Arial"/>
                <a:sym typeface="Arial"/>
              </a:endParaRPr>
            </a:p>
            <a:p>
              <a:pPr indent="0" lvl="0" marL="0" marR="0" rtl="0" algn="l">
                <a:spcBef>
                  <a:spcPts val="0"/>
                </a:spcBef>
                <a:spcAft>
                  <a:spcPts val="0"/>
                </a:spcAft>
                <a:buNone/>
              </a:pPr>
              <a:r>
                <a:t/>
              </a:r>
              <a:endParaRPr sz="500">
                <a:solidFill>
                  <a:schemeClr val="dk1"/>
                </a:solidFill>
                <a:latin typeface="Arial"/>
                <a:ea typeface="Arial"/>
                <a:cs typeface="Arial"/>
                <a:sym typeface="Arial"/>
              </a:endParaRPr>
            </a:p>
          </p:txBody>
        </p:sp>
        <p:sp>
          <p:nvSpPr>
            <p:cNvPr id="103" name="Google Shape;103;p1"/>
            <p:cNvSpPr/>
            <p:nvPr/>
          </p:nvSpPr>
          <p:spPr>
            <a:xfrm>
              <a:off x="107504" y="1131590"/>
              <a:ext cx="2160240" cy="201813"/>
            </a:xfrm>
            <a:prstGeom prst="rect">
              <a:avLst/>
            </a:prstGeom>
            <a:solidFill>
              <a:srgbClr val="006798"/>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800"/>
                <a:buFont typeface="Arial"/>
                <a:buNone/>
              </a:pPr>
              <a:r>
                <a:t/>
              </a:r>
              <a:endParaRPr b="0" i="0" sz="4800" u="none" cap="none" strike="noStrike">
                <a:solidFill>
                  <a:schemeClr val="dk1"/>
                </a:solidFill>
                <a:latin typeface="Arial"/>
                <a:ea typeface="Arial"/>
                <a:cs typeface="Arial"/>
                <a:sym typeface="Arial"/>
              </a:endParaRPr>
            </a:p>
          </p:txBody>
        </p:sp>
      </p:grpSp>
      <p:grpSp>
        <p:nvGrpSpPr>
          <p:cNvPr id="104" name="Google Shape;104;p1"/>
          <p:cNvGrpSpPr/>
          <p:nvPr/>
        </p:nvGrpSpPr>
        <p:grpSpPr>
          <a:xfrm>
            <a:off x="6876256" y="1138597"/>
            <a:ext cx="2160242" cy="3744416"/>
            <a:chOff x="6876255" y="1131590"/>
            <a:chExt cx="2160242" cy="3744416"/>
          </a:xfrm>
        </p:grpSpPr>
        <p:sp>
          <p:nvSpPr>
            <p:cNvPr id="105" name="Google Shape;105;p1"/>
            <p:cNvSpPr/>
            <p:nvPr/>
          </p:nvSpPr>
          <p:spPr>
            <a:xfrm>
              <a:off x="6876256" y="1131590"/>
              <a:ext cx="2160240" cy="3744416"/>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650"/>
                <a:buFont typeface="Arial"/>
                <a:buNone/>
              </a:pPr>
              <a:r>
                <a:t/>
              </a:r>
              <a:endParaRPr b="0" i="0" sz="65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t/>
              </a:r>
              <a:endParaRPr b="1" sz="650">
                <a:solidFill>
                  <a:schemeClr val="dk1"/>
                </a:solidFill>
                <a:latin typeface="Arial"/>
                <a:ea typeface="Arial"/>
                <a:cs typeface="Arial"/>
                <a:sym typeface="Arial"/>
              </a:endParaRPr>
            </a:p>
            <a:p>
              <a:pPr indent="0" lvl="0" marL="0" marR="0" rtl="0" algn="l">
                <a:spcBef>
                  <a:spcPts val="0"/>
                </a:spcBef>
                <a:spcAft>
                  <a:spcPts val="0"/>
                </a:spcAft>
                <a:buNone/>
              </a:pPr>
              <a:r>
                <a:rPr lang="en-GB" sz="600">
                  <a:solidFill>
                    <a:schemeClr val="dk1"/>
                  </a:solidFill>
                  <a:latin typeface="Arial"/>
                  <a:ea typeface="Arial"/>
                  <a:cs typeface="Arial"/>
                  <a:sym typeface="Arial"/>
                </a:rPr>
                <a:t>Overall the department showed an improvement in PROMS after presenting the interim results to department and introducing the postop stickers.</a:t>
              </a:r>
              <a:endParaRPr/>
            </a:p>
            <a:p>
              <a:pPr indent="0" lvl="0" marL="0" marR="0" rtl="0" algn="l">
                <a:spcBef>
                  <a:spcPts val="0"/>
                </a:spcBef>
                <a:spcAft>
                  <a:spcPts val="0"/>
                </a:spcAft>
                <a:buNone/>
              </a:pPr>
              <a:r>
                <a:rPr lang="en-GB" sz="600">
                  <a:solidFill>
                    <a:schemeClr val="dk1"/>
                  </a:solidFill>
                  <a:latin typeface="Arial"/>
                  <a:ea typeface="Arial"/>
                  <a:cs typeface="Arial"/>
                  <a:sym typeface="Arial"/>
                </a:rPr>
                <a:t>The percentage of patient reported pain post-operatively is unchanged, mainly from the emergency surgery group. Also of note is that the quality of care and data collection remained largely unchanged even during the pandemic.</a:t>
              </a:r>
              <a:endParaRPr/>
            </a:p>
            <a:p>
              <a:pPr indent="0" lvl="0" marL="0" marR="0" rtl="0" algn="l">
                <a:spcBef>
                  <a:spcPts val="0"/>
                </a:spcBef>
                <a:spcAft>
                  <a:spcPts val="0"/>
                </a:spcAft>
                <a:buNone/>
              </a:pPr>
              <a:r>
                <a:t/>
              </a:r>
              <a:endParaRPr sz="600">
                <a:solidFill>
                  <a:srgbClr val="FF0000"/>
                </a:solidFill>
                <a:latin typeface="Arial"/>
                <a:ea typeface="Arial"/>
                <a:cs typeface="Arial"/>
                <a:sym typeface="Arial"/>
              </a:endParaRPr>
            </a:p>
            <a:p>
              <a:pPr indent="0" lvl="0" marL="0" marR="0" rtl="0" algn="l">
                <a:spcBef>
                  <a:spcPts val="0"/>
                </a:spcBef>
                <a:spcAft>
                  <a:spcPts val="0"/>
                </a:spcAft>
                <a:buNone/>
              </a:pPr>
              <a:r>
                <a:rPr lang="en-GB" sz="600">
                  <a:solidFill>
                    <a:schemeClr val="dk1"/>
                  </a:solidFill>
                  <a:latin typeface="Arial"/>
                  <a:ea typeface="Arial"/>
                  <a:cs typeface="Arial"/>
                  <a:sym typeface="Arial"/>
                </a:rPr>
                <a:t>DrEaMing data was poorly recorded despite having pre-printed post-op labels with DrEaMing instructions. Factors such as high tunrnover of locums and unfamiliarity as to where the DrEaMing pre-printed labels are located might have reduced its usage and contribute to the poor DrEaMing documentation. </a:t>
              </a:r>
              <a:endParaRPr/>
            </a:p>
            <a:p>
              <a:pPr indent="0" lvl="0" marL="0" marR="0" rtl="0" algn="l">
                <a:spcBef>
                  <a:spcPts val="0"/>
                </a:spcBef>
                <a:spcAft>
                  <a:spcPts val="0"/>
                </a:spcAft>
                <a:buNone/>
              </a:pPr>
              <a:r>
                <a:t/>
              </a:r>
              <a:endParaRPr sz="600">
                <a:solidFill>
                  <a:schemeClr val="dk1"/>
                </a:solidFill>
                <a:latin typeface="Arial"/>
                <a:ea typeface="Arial"/>
                <a:cs typeface="Arial"/>
                <a:sym typeface="Arial"/>
              </a:endParaRPr>
            </a:p>
            <a:p>
              <a:pPr indent="0" lvl="0" marL="0" marR="0" rtl="0" algn="l">
                <a:spcBef>
                  <a:spcPts val="0"/>
                </a:spcBef>
                <a:spcAft>
                  <a:spcPts val="0"/>
                </a:spcAft>
                <a:buNone/>
              </a:pPr>
              <a:r>
                <a:rPr lang="en-GB" sz="600">
                  <a:solidFill>
                    <a:schemeClr val="dk1"/>
                  </a:solidFill>
                  <a:latin typeface="Arial"/>
                  <a:ea typeface="Arial"/>
                  <a:cs typeface="Arial"/>
                  <a:sym typeface="Arial"/>
                </a:rPr>
                <a:t>To improve this further, we aim to implement anaesthetic charts with pre-printed DrEaMing instructions and include this electronically when the trust will move to electronic anaesthetic chart.</a:t>
              </a:r>
              <a:endParaRPr sz="600">
                <a:solidFill>
                  <a:schemeClr val="dk1"/>
                </a:solidFill>
                <a:latin typeface="Arial"/>
                <a:ea typeface="Arial"/>
                <a:cs typeface="Arial"/>
                <a:sym typeface="Arial"/>
              </a:endParaRPr>
            </a:p>
            <a:p>
              <a:pPr indent="0" lvl="0" marL="0" marR="0" rtl="0" algn="l">
                <a:spcBef>
                  <a:spcPts val="0"/>
                </a:spcBef>
                <a:spcAft>
                  <a:spcPts val="0"/>
                </a:spcAft>
                <a:buNone/>
              </a:pPr>
              <a:r>
                <a:t/>
              </a:r>
              <a:endParaRPr sz="600">
                <a:solidFill>
                  <a:srgbClr val="FF0000"/>
                </a:solidFill>
                <a:latin typeface="Arial"/>
                <a:ea typeface="Arial"/>
                <a:cs typeface="Arial"/>
                <a:sym typeface="Arial"/>
              </a:endParaRPr>
            </a:p>
            <a:p>
              <a:pPr indent="0" lvl="0" marL="0" marR="0" rtl="0" algn="l">
                <a:spcBef>
                  <a:spcPts val="0"/>
                </a:spcBef>
                <a:spcAft>
                  <a:spcPts val="0"/>
                </a:spcAft>
                <a:buNone/>
              </a:pPr>
              <a:r>
                <a:rPr lang="en-GB" sz="600">
                  <a:solidFill>
                    <a:schemeClr val="dk1"/>
                  </a:solidFill>
                  <a:latin typeface="Arial"/>
                  <a:ea typeface="Arial"/>
                  <a:cs typeface="Arial"/>
                  <a:sym typeface="Arial"/>
                </a:rPr>
                <a:t>Plans for a digital tool for data entry are on-going to continue with this project as an on-going process ensuring yearly feedback to anaesthetists within department and compare with national figures.</a:t>
              </a:r>
              <a:endParaRPr/>
            </a:p>
            <a:p>
              <a:pPr indent="0" lvl="0" marL="0" marR="0" rtl="0" algn="l">
                <a:spcBef>
                  <a:spcPts val="0"/>
                </a:spcBef>
                <a:spcAft>
                  <a:spcPts val="0"/>
                </a:spcAft>
                <a:buNone/>
              </a:pPr>
              <a:r>
                <a:t/>
              </a:r>
              <a:endParaRPr sz="600">
                <a:solidFill>
                  <a:schemeClr val="dk1"/>
                </a:solidFill>
                <a:latin typeface="Arial"/>
                <a:ea typeface="Arial"/>
                <a:cs typeface="Arial"/>
                <a:sym typeface="Arial"/>
              </a:endParaRPr>
            </a:p>
            <a:p>
              <a:pPr indent="0" lvl="0" marL="0" marR="0" rtl="0" algn="l">
                <a:spcBef>
                  <a:spcPts val="0"/>
                </a:spcBef>
                <a:spcAft>
                  <a:spcPts val="0"/>
                </a:spcAft>
                <a:buNone/>
              </a:pPr>
              <a:r>
                <a:rPr lang="en-GB" sz="600">
                  <a:solidFill>
                    <a:schemeClr val="dk1"/>
                  </a:solidFill>
                  <a:latin typeface="Arial"/>
                  <a:ea typeface="Arial"/>
                  <a:cs typeface="Arial"/>
                  <a:sym typeface="Arial"/>
                </a:rPr>
                <a:t>Note: No external funding sought and No ethics approval for this audit / QI project. </a:t>
              </a:r>
              <a:endParaRPr sz="600">
                <a:solidFill>
                  <a:schemeClr val="dk1"/>
                </a:solidFill>
                <a:latin typeface="Arial"/>
                <a:ea typeface="Arial"/>
                <a:cs typeface="Arial"/>
                <a:sym typeface="Arial"/>
              </a:endParaRPr>
            </a:p>
            <a:p>
              <a:pPr indent="0" lvl="0" marL="0" marR="0" rtl="0" algn="l">
                <a:spcBef>
                  <a:spcPts val="0"/>
                </a:spcBef>
                <a:spcAft>
                  <a:spcPts val="0"/>
                </a:spcAft>
                <a:buNone/>
              </a:pPr>
              <a:r>
                <a:t/>
              </a:r>
              <a:endParaRPr sz="700">
                <a:solidFill>
                  <a:schemeClr val="dk1"/>
                </a:solidFill>
                <a:latin typeface="Arial"/>
                <a:ea typeface="Arial"/>
                <a:cs typeface="Arial"/>
                <a:sym typeface="Arial"/>
              </a:endParaRPr>
            </a:p>
            <a:p>
              <a:pPr indent="0" lvl="0" marL="0" marR="0" rtl="0" algn="l">
                <a:spcBef>
                  <a:spcPts val="0"/>
                </a:spcBef>
                <a:spcAft>
                  <a:spcPts val="0"/>
                </a:spcAft>
                <a:buNone/>
              </a:pPr>
              <a:r>
                <a:t/>
              </a:r>
              <a:endParaRPr sz="700">
                <a:solidFill>
                  <a:schemeClr val="dk1"/>
                </a:solidFill>
                <a:latin typeface="Arial"/>
                <a:ea typeface="Arial"/>
                <a:cs typeface="Arial"/>
                <a:sym typeface="Arial"/>
              </a:endParaRPr>
            </a:p>
            <a:p>
              <a:pPr indent="0" lvl="0" marL="0" marR="0" rtl="0" algn="l">
                <a:spcBef>
                  <a:spcPts val="0"/>
                </a:spcBef>
                <a:spcAft>
                  <a:spcPts val="0"/>
                </a:spcAft>
                <a:buNone/>
              </a:pPr>
              <a:r>
                <a:t/>
              </a:r>
              <a:endParaRPr sz="300">
                <a:solidFill>
                  <a:schemeClr val="dk1"/>
                </a:solidFill>
                <a:latin typeface="Arial"/>
                <a:ea typeface="Arial"/>
                <a:cs typeface="Arial"/>
                <a:sym typeface="Arial"/>
              </a:endParaRPr>
            </a:p>
            <a:p>
              <a:pPr indent="0" lvl="0" marL="0" marR="0" rtl="0" algn="l">
                <a:spcBef>
                  <a:spcPts val="0"/>
                </a:spcBef>
                <a:spcAft>
                  <a:spcPts val="0"/>
                </a:spcAft>
                <a:buNone/>
              </a:pPr>
              <a:r>
                <a:rPr lang="en-GB" sz="400">
                  <a:solidFill>
                    <a:schemeClr val="dk1"/>
                  </a:solidFill>
                  <a:latin typeface="Arial"/>
                  <a:ea typeface="Arial"/>
                  <a:cs typeface="Arial"/>
                  <a:sym typeface="Arial"/>
                </a:rPr>
                <a:t>1) Bowyer A, Jakobsson J, Ljungqvist O, Royse C. A review of the scope and measurement of postoperative quality of recovery. Anaesthesia 2014; 69: 1266–78. </a:t>
              </a:r>
              <a:endParaRPr/>
            </a:p>
            <a:p>
              <a:pPr indent="0" lvl="0" marL="0" marR="0" rtl="0" algn="l">
                <a:spcBef>
                  <a:spcPts val="0"/>
                </a:spcBef>
                <a:spcAft>
                  <a:spcPts val="0"/>
                </a:spcAft>
                <a:buNone/>
              </a:pPr>
              <a:r>
                <a:rPr lang="en-GB" sz="400">
                  <a:solidFill>
                    <a:schemeClr val="dk1"/>
                  </a:solidFill>
                  <a:latin typeface="Arial"/>
                  <a:ea typeface="Arial"/>
                  <a:cs typeface="Arial"/>
                  <a:sym typeface="Arial"/>
                </a:rPr>
                <a:t>2) Levy N, Mills P, Mythen M. Is the pursuit of DREAMing (drinking, eating and mobilising) the ultimate goal of anaesthesia? Anaesthesia 71 (9), 1008-1012, 2016.</a:t>
              </a:r>
              <a:endParaRPr sz="400">
                <a:solidFill>
                  <a:schemeClr val="dk1"/>
                </a:solidFill>
                <a:latin typeface="Arial"/>
                <a:ea typeface="Arial"/>
                <a:cs typeface="Arial"/>
                <a:sym typeface="Arial"/>
              </a:endParaRPr>
            </a:p>
            <a:p>
              <a:pPr indent="0" lvl="0" marL="0" marR="0" rtl="0" algn="l">
                <a:spcBef>
                  <a:spcPts val="0"/>
                </a:spcBef>
                <a:spcAft>
                  <a:spcPts val="0"/>
                </a:spcAft>
                <a:buNone/>
              </a:pPr>
              <a:r>
                <a:rPr lang="en-GB" sz="400">
                  <a:solidFill>
                    <a:schemeClr val="dk1"/>
                  </a:solidFill>
                  <a:latin typeface="Arial"/>
                  <a:ea typeface="Arial"/>
                  <a:cs typeface="Arial"/>
                  <a:sym typeface="Arial"/>
                </a:rPr>
                <a:t>3) Walker EMK, Bell M, Cook TM, Grocott MP, Moonesingh  SR ; SNAP-1 Investigator Group. Patient reported outcome of adult perioperative anaesthesia in the United Kingdom: a cross-sectional observational study. </a:t>
              </a:r>
              <a:r>
                <a:rPr i="1" lang="en-GB" sz="400">
                  <a:solidFill>
                    <a:schemeClr val="dk1"/>
                  </a:solidFill>
                  <a:latin typeface="Arial"/>
                  <a:ea typeface="Arial"/>
                  <a:cs typeface="Arial"/>
                  <a:sym typeface="Arial"/>
                </a:rPr>
                <a:t>Br J Anaesth </a:t>
              </a:r>
              <a:r>
                <a:rPr lang="en-GB" sz="400">
                  <a:solidFill>
                    <a:schemeClr val="dk1"/>
                  </a:solidFill>
                  <a:latin typeface="Arial"/>
                  <a:ea typeface="Arial"/>
                  <a:cs typeface="Arial"/>
                  <a:sym typeface="Arial"/>
                </a:rPr>
                <a:t> 2016; 117: 758–66</a:t>
              </a:r>
              <a:endParaRPr/>
            </a:p>
            <a:p>
              <a:pPr indent="0" lvl="0" marL="0" marR="0" rtl="0" algn="l">
                <a:spcBef>
                  <a:spcPts val="0"/>
                </a:spcBef>
                <a:spcAft>
                  <a:spcPts val="0"/>
                </a:spcAft>
                <a:buNone/>
              </a:pPr>
              <a:r>
                <a:rPr lang="en-GB" sz="400">
                  <a:solidFill>
                    <a:schemeClr val="dk1"/>
                  </a:solidFill>
                  <a:latin typeface="Arial"/>
                  <a:ea typeface="Arial"/>
                  <a:cs typeface="Arial"/>
                  <a:sym typeface="Arial"/>
                </a:rPr>
                <a:t>4) PQIP Annual report 2019-2019. Available at: </a:t>
              </a:r>
              <a:r>
                <a:rPr lang="en-GB" sz="400" u="sng">
                  <a:solidFill>
                    <a:schemeClr val="dk1"/>
                  </a:solidFill>
                  <a:latin typeface="Arial"/>
                  <a:ea typeface="Arial"/>
                  <a:cs typeface="Arial"/>
                  <a:sym typeface="Arial"/>
                  <a:hlinkClick r:id="rId5">
                    <a:extLst>
                      <a:ext uri="{A12FA001-AC4F-418D-AE19-62706E023703}">
                        <ahyp:hlinkClr val="tx"/>
                      </a:ext>
                    </a:extLst>
                  </a:hlinkClick>
                </a:rPr>
                <a:t>https://pqip.org.uk/pages/ar2019</a:t>
              </a:r>
              <a:endParaRPr sz="400">
                <a:solidFill>
                  <a:schemeClr val="dk1"/>
                </a:solidFill>
                <a:latin typeface="Arial"/>
                <a:ea typeface="Arial"/>
                <a:cs typeface="Arial"/>
                <a:sym typeface="Arial"/>
              </a:endParaRPr>
            </a:p>
            <a:p>
              <a:pPr indent="0" lvl="0" marL="0" marR="0" rtl="0" algn="l">
                <a:spcBef>
                  <a:spcPts val="0"/>
                </a:spcBef>
                <a:spcAft>
                  <a:spcPts val="0"/>
                </a:spcAft>
                <a:buNone/>
              </a:pPr>
              <a:r>
                <a:rPr lang="en-GB" sz="400">
                  <a:solidFill>
                    <a:schemeClr val="dk1"/>
                  </a:solidFill>
                  <a:latin typeface="Arial"/>
                  <a:ea typeface="Arial"/>
                  <a:cs typeface="Arial"/>
                  <a:sym typeface="Arial"/>
                </a:rPr>
                <a:t>5) Collyer T, Robertson M, Lawton T</a:t>
              </a:r>
              <a:r>
                <a:rPr i="1" lang="en-GB" sz="400">
                  <a:solidFill>
                    <a:schemeClr val="dk1"/>
                  </a:solidFill>
                  <a:latin typeface="Arial"/>
                  <a:ea typeface="Arial"/>
                  <a:cs typeface="Arial"/>
                  <a:sym typeface="Arial"/>
                </a:rPr>
                <a:t>, et al </a:t>
              </a:r>
              <a:r>
                <a:rPr lang="en-GB" sz="400">
                  <a:solidFill>
                    <a:schemeClr val="dk1"/>
                  </a:solidFill>
                  <a:latin typeface="Arial"/>
                  <a:ea typeface="Arial"/>
                  <a:cs typeface="Arial"/>
                  <a:sym typeface="Arial"/>
                </a:rPr>
                <a:t>Comparative performance reports in anaesthesia: impact on clinical outcomes and acceptability to clinicians </a:t>
              </a:r>
              <a:r>
                <a:rPr i="1" lang="en-GB" sz="400">
                  <a:solidFill>
                    <a:schemeClr val="dk1"/>
                  </a:solidFill>
                  <a:latin typeface="Arial"/>
                  <a:ea typeface="Arial"/>
                  <a:cs typeface="Arial"/>
                  <a:sym typeface="Arial"/>
                </a:rPr>
                <a:t>BMJ Open Quality </a:t>
              </a:r>
              <a:r>
                <a:rPr lang="en-GB" sz="400">
                  <a:solidFill>
                    <a:schemeClr val="dk1"/>
                  </a:solidFill>
                  <a:latin typeface="Arial"/>
                  <a:ea typeface="Arial"/>
                  <a:cs typeface="Arial"/>
                  <a:sym typeface="Arial"/>
                </a:rPr>
                <a:t>2018;</a:t>
              </a:r>
              <a:r>
                <a:rPr b="1" lang="en-GB" sz="400">
                  <a:solidFill>
                    <a:schemeClr val="dk1"/>
                  </a:solidFill>
                  <a:latin typeface="Arial"/>
                  <a:ea typeface="Arial"/>
                  <a:cs typeface="Arial"/>
                  <a:sym typeface="Arial"/>
                </a:rPr>
                <a:t>7:</a:t>
              </a:r>
              <a:r>
                <a:rPr lang="en-GB" sz="400">
                  <a:solidFill>
                    <a:schemeClr val="dk1"/>
                  </a:solidFill>
                  <a:latin typeface="Arial"/>
                  <a:ea typeface="Arial"/>
                  <a:cs typeface="Arial"/>
                  <a:sym typeface="Arial"/>
                </a:rPr>
                <a:t>e000338. doi: 10.1136/bmjoq-2018-000338</a:t>
              </a:r>
              <a:endParaRPr/>
            </a:p>
            <a:p>
              <a:pPr indent="0" lvl="0" marL="0" marR="0" rtl="0" algn="l">
                <a:lnSpc>
                  <a:spcPct val="100000"/>
                </a:lnSpc>
                <a:spcBef>
                  <a:spcPts val="0"/>
                </a:spcBef>
                <a:spcAft>
                  <a:spcPts val="0"/>
                </a:spcAft>
                <a:buClr>
                  <a:schemeClr val="dk1"/>
                </a:buClr>
                <a:buSzPts val="400"/>
                <a:buFont typeface="Arial"/>
                <a:buNone/>
              </a:pPr>
              <a:r>
                <a:t/>
              </a:r>
              <a:endParaRPr sz="400">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400"/>
                <a:buFont typeface="Arial"/>
                <a:buNone/>
              </a:pPr>
              <a:r>
                <a:t/>
              </a:r>
              <a:endParaRPr sz="400">
                <a:solidFill>
                  <a:schemeClr val="dk1"/>
                </a:solidFill>
                <a:latin typeface="Arial"/>
                <a:ea typeface="Arial"/>
                <a:cs typeface="Arial"/>
                <a:sym typeface="Arial"/>
              </a:endParaRPr>
            </a:p>
          </p:txBody>
        </p:sp>
        <p:sp>
          <p:nvSpPr>
            <p:cNvPr id="106" name="Google Shape;106;p1"/>
            <p:cNvSpPr/>
            <p:nvPr/>
          </p:nvSpPr>
          <p:spPr>
            <a:xfrm>
              <a:off x="6876255" y="1131591"/>
              <a:ext cx="2160240" cy="206162"/>
            </a:xfrm>
            <a:prstGeom prst="rect">
              <a:avLst/>
            </a:prstGeom>
            <a:solidFill>
              <a:srgbClr val="006798"/>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000"/>
                <a:buFont typeface="Arial"/>
                <a:buNone/>
              </a:pPr>
              <a:r>
                <a:rPr b="1" i="0" lang="en-GB" sz="1000" u="none" cap="none" strike="noStrike">
                  <a:solidFill>
                    <a:schemeClr val="lt1"/>
                  </a:solidFill>
                  <a:latin typeface="Arial"/>
                  <a:ea typeface="Arial"/>
                  <a:cs typeface="Arial"/>
                  <a:sym typeface="Arial"/>
                </a:rPr>
                <a:t>Discussion</a:t>
              </a:r>
              <a:r>
                <a:rPr b="1" lang="en-GB" sz="1000">
                  <a:solidFill>
                    <a:schemeClr val="lt1"/>
                  </a:solidFill>
                  <a:latin typeface="Arial"/>
                  <a:ea typeface="Arial"/>
                  <a:cs typeface="Arial"/>
                  <a:sym typeface="Arial"/>
                </a:rPr>
                <a:t> </a:t>
              </a:r>
              <a:endParaRPr b="1" i="0" sz="1000" u="none" cap="none" strike="noStrike">
                <a:solidFill>
                  <a:schemeClr val="lt1"/>
                </a:solidFill>
                <a:latin typeface="Arial"/>
                <a:ea typeface="Arial"/>
                <a:cs typeface="Arial"/>
                <a:sym typeface="Arial"/>
              </a:endParaRPr>
            </a:p>
          </p:txBody>
        </p:sp>
      </p:grpSp>
      <p:grpSp>
        <p:nvGrpSpPr>
          <p:cNvPr id="107" name="Google Shape;107;p1"/>
          <p:cNvGrpSpPr/>
          <p:nvPr/>
        </p:nvGrpSpPr>
        <p:grpSpPr>
          <a:xfrm>
            <a:off x="2375248" y="1131590"/>
            <a:ext cx="2161257" cy="3744416"/>
            <a:chOff x="2375248" y="1131590"/>
            <a:chExt cx="2161257" cy="3744416"/>
          </a:xfrm>
        </p:grpSpPr>
        <p:sp>
          <p:nvSpPr>
            <p:cNvPr id="108" name="Google Shape;108;p1"/>
            <p:cNvSpPr/>
            <p:nvPr/>
          </p:nvSpPr>
          <p:spPr>
            <a:xfrm>
              <a:off x="2375248" y="1131590"/>
              <a:ext cx="2161256" cy="3744416"/>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650">
                <a:solidFill>
                  <a:schemeClr val="dk1"/>
                </a:solidFill>
                <a:latin typeface="Arial"/>
                <a:ea typeface="Arial"/>
                <a:cs typeface="Arial"/>
                <a:sym typeface="Arial"/>
              </a:endParaRPr>
            </a:p>
            <a:p>
              <a:pPr indent="0" lvl="0" marL="0" marR="0" rtl="0" algn="ctr">
                <a:spcBef>
                  <a:spcPts val="0"/>
                </a:spcBef>
                <a:spcAft>
                  <a:spcPts val="0"/>
                </a:spcAft>
                <a:buNone/>
              </a:pPr>
              <a:r>
                <a:t/>
              </a:r>
              <a:endParaRPr sz="650">
                <a:solidFill>
                  <a:schemeClr val="dk1"/>
                </a:solidFill>
                <a:latin typeface="Arial"/>
                <a:ea typeface="Arial"/>
                <a:cs typeface="Arial"/>
                <a:sym typeface="Arial"/>
              </a:endParaRPr>
            </a:p>
            <a:p>
              <a:pPr indent="-171450" lvl="0" marL="171450" marR="0" rtl="0" algn="l">
                <a:spcBef>
                  <a:spcPts val="0"/>
                </a:spcBef>
                <a:spcAft>
                  <a:spcPts val="0"/>
                </a:spcAft>
                <a:buClr>
                  <a:schemeClr val="dk1"/>
                </a:buClr>
                <a:buSzPts val="600"/>
                <a:buFont typeface="Arial"/>
                <a:buChar char="•"/>
              </a:pPr>
              <a:r>
                <a:rPr lang="en-GB" sz="600">
                  <a:solidFill>
                    <a:schemeClr val="dk1"/>
                  </a:solidFill>
                  <a:latin typeface="Arial"/>
                  <a:ea typeface="Arial"/>
                  <a:cs typeface="Arial"/>
                  <a:sym typeface="Arial"/>
                </a:rPr>
                <a:t>A prospective single centre audit of patient outcomes in the recovery room following anaesthesia in a UK district general hospital.</a:t>
              </a:r>
              <a:endParaRPr/>
            </a:p>
            <a:p>
              <a:pPr indent="-171450" lvl="0" marL="171450" marR="0" rtl="0" algn="l">
                <a:spcBef>
                  <a:spcPts val="300"/>
                </a:spcBef>
                <a:spcAft>
                  <a:spcPts val="0"/>
                </a:spcAft>
                <a:buClr>
                  <a:schemeClr val="dk1"/>
                </a:buClr>
                <a:buSzPts val="600"/>
                <a:buFont typeface="Arial"/>
                <a:buChar char="•"/>
              </a:pPr>
              <a:r>
                <a:rPr lang="en-GB" sz="600">
                  <a:solidFill>
                    <a:schemeClr val="dk1"/>
                  </a:solidFill>
                  <a:latin typeface="Arial"/>
                  <a:ea typeface="Arial"/>
                  <a:cs typeface="Arial"/>
                  <a:sym typeface="Arial"/>
                </a:rPr>
                <a:t>Included all patients admitted to recovery following non-obstetric surgery requiring anaesthesia from April 1</a:t>
              </a:r>
              <a:r>
                <a:rPr baseline="30000" lang="en-GB" sz="600">
                  <a:solidFill>
                    <a:schemeClr val="dk1"/>
                  </a:solidFill>
                  <a:latin typeface="Arial"/>
                  <a:ea typeface="Arial"/>
                  <a:cs typeface="Arial"/>
                  <a:sym typeface="Arial"/>
                </a:rPr>
                <a:t>st</a:t>
              </a:r>
              <a:r>
                <a:rPr lang="en-GB" sz="600">
                  <a:solidFill>
                    <a:schemeClr val="dk1"/>
                  </a:solidFill>
                  <a:latin typeface="Arial"/>
                  <a:ea typeface="Arial"/>
                  <a:cs typeface="Arial"/>
                  <a:sym typeface="Arial"/>
                </a:rPr>
                <a:t> 2020 – August 31</a:t>
              </a:r>
              <a:r>
                <a:rPr baseline="30000" lang="en-GB" sz="600">
                  <a:solidFill>
                    <a:schemeClr val="dk1"/>
                  </a:solidFill>
                  <a:latin typeface="Arial"/>
                  <a:ea typeface="Arial"/>
                  <a:cs typeface="Arial"/>
                  <a:sym typeface="Arial"/>
                </a:rPr>
                <a:t>st</a:t>
              </a:r>
              <a:r>
                <a:rPr lang="en-GB" sz="600">
                  <a:solidFill>
                    <a:schemeClr val="dk1"/>
                  </a:solidFill>
                  <a:latin typeface="Arial"/>
                  <a:ea typeface="Arial"/>
                  <a:cs typeface="Arial"/>
                  <a:sym typeface="Arial"/>
                </a:rPr>
                <a:t> 2020.</a:t>
              </a:r>
              <a:endParaRPr/>
            </a:p>
            <a:p>
              <a:pPr indent="-171450" lvl="0" marL="171450" marR="0" rtl="0" algn="l">
                <a:spcBef>
                  <a:spcPts val="300"/>
                </a:spcBef>
                <a:spcAft>
                  <a:spcPts val="0"/>
                </a:spcAft>
                <a:buClr>
                  <a:schemeClr val="dk1"/>
                </a:buClr>
                <a:buSzPts val="600"/>
                <a:buFont typeface="Arial"/>
                <a:buChar char="•"/>
              </a:pPr>
              <a:r>
                <a:rPr lang="en-GB" sz="600">
                  <a:solidFill>
                    <a:schemeClr val="dk1"/>
                  </a:solidFill>
                  <a:latin typeface="Arial"/>
                  <a:ea typeface="Arial"/>
                  <a:cs typeface="Arial"/>
                  <a:sym typeface="Arial"/>
                </a:rPr>
                <a:t>Data on demographics, anaesthetic practice, clinical &amp; patient reported outcome measures including PONV and pain scores (0-3) were prospectively entered into a data collection tool by recovery staff (see tool below).</a:t>
              </a:r>
              <a:endParaRPr/>
            </a:p>
            <a:p>
              <a:pPr indent="-171450" lvl="0" marL="171450" marR="0" rtl="0" algn="l">
                <a:spcBef>
                  <a:spcPts val="300"/>
                </a:spcBef>
                <a:spcAft>
                  <a:spcPts val="0"/>
                </a:spcAft>
                <a:buClr>
                  <a:schemeClr val="dk1"/>
                </a:buClr>
                <a:buSzPts val="600"/>
                <a:buFont typeface="Arial"/>
                <a:buChar char="•"/>
              </a:pPr>
              <a:r>
                <a:rPr lang="en-GB" sz="600">
                  <a:solidFill>
                    <a:schemeClr val="dk1"/>
                  </a:solidFill>
                  <a:latin typeface="Arial"/>
                  <a:ea typeface="Arial"/>
                  <a:cs typeface="Arial"/>
                  <a:sym typeface="Arial"/>
                </a:rPr>
                <a:t>Results were compared to PQIP data.</a:t>
              </a:r>
              <a:endParaRPr/>
            </a:p>
            <a:p>
              <a:pPr indent="-171450" lvl="0" marL="171450" marR="0" rtl="0" algn="l">
                <a:spcBef>
                  <a:spcPts val="300"/>
                </a:spcBef>
                <a:spcAft>
                  <a:spcPts val="0"/>
                </a:spcAft>
                <a:buClr>
                  <a:schemeClr val="dk1"/>
                </a:buClr>
                <a:buSzPts val="600"/>
                <a:buFont typeface="Arial"/>
                <a:buChar char="•"/>
              </a:pPr>
              <a:r>
                <a:rPr lang="en-GB" sz="600">
                  <a:solidFill>
                    <a:schemeClr val="dk1"/>
                  </a:solidFill>
                  <a:latin typeface="Arial"/>
                  <a:ea typeface="Arial"/>
                  <a:cs typeface="Arial"/>
                  <a:sym typeface="Arial"/>
                </a:rPr>
                <a:t>Individualised summaries were generated for each anaesthetist and compared to PQIP.</a:t>
              </a:r>
              <a:endParaRPr/>
            </a:p>
            <a:p>
              <a:pPr indent="-127000" lvl="0" marL="171450" marR="0" rtl="0" algn="l">
                <a:spcBef>
                  <a:spcPts val="300"/>
                </a:spcBef>
                <a:spcAft>
                  <a:spcPts val="0"/>
                </a:spcAft>
                <a:buClr>
                  <a:schemeClr val="dk1"/>
                </a:buClr>
                <a:buSzPts val="700"/>
                <a:buFont typeface="Arial"/>
                <a:buNone/>
              </a:pPr>
              <a:r>
                <a:t/>
              </a:r>
              <a:endParaRPr sz="700">
                <a:solidFill>
                  <a:schemeClr val="dk1"/>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chemeClr val="dk1"/>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chemeClr val="dk1"/>
                </a:solidFill>
                <a:latin typeface="Arial"/>
                <a:ea typeface="Arial"/>
                <a:cs typeface="Arial"/>
                <a:sym typeface="Arial"/>
              </a:endParaRPr>
            </a:p>
            <a:p>
              <a:pPr indent="0" lvl="0" marL="0" marR="0" rtl="0" algn="l">
                <a:spcBef>
                  <a:spcPts val="0"/>
                </a:spcBef>
                <a:spcAft>
                  <a:spcPts val="0"/>
                </a:spcAft>
                <a:buNone/>
              </a:pPr>
              <a:r>
                <a:t/>
              </a:r>
              <a:endParaRPr sz="700">
                <a:solidFill>
                  <a:schemeClr val="dk1"/>
                </a:solidFill>
                <a:latin typeface="Arial"/>
                <a:ea typeface="Arial"/>
                <a:cs typeface="Arial"/>
                <a:sym typeface="Arial"/>
              </a:endParaRPr>
            </a:p>
            <a:p>
              <a:pPr indent="0" lvl="0" marL="0" marR="0" rtl="0" algn="l">
                <a:spcBef>
                  <a:spcPts val="0"/>
                </a:spcBef>
                <a:spcAft>
                  <a:spcPts val="0"/>
                </a:spcAft>
                <a:buNone/>
              </a:pPr>
              <a:r>
                <a:t/>
              </a:r>
              <a:endParaRPr b="1" sz="650">
                <a:solidFill>
                  <a:schemeClr val="dk1"/>
                </a:solidFill>
                <a:latin typeface="Arial"/>
                <a:ea typeface="Arial"/>
                <a:cs typeface="Arial"/>
                <a:sym typeface="Arial"/>
              </a:endParaRPr>
            </a:p>
            <a:p>
              <a:pPr indent="0" lvl="0" marL="0" marR="0" rtl="0" algn="l">
                <a:spcBef>
                  <a:spcPts val="0"/>
                </a:spcBef>
                <a:spcAft>
                  <a:spcPts val="0"/>
                </a:spcAft>
                <a:buNone/>
              </a:pPr>
              <a:r>
                <a:t/>
              </a:r>
              <a:endParaRPr b="1" sz="650">
                <a:solidFill>
                  <a:schemeClr val="dk1"/>
                </a:solidFill>
                <a:latin typeface="Arial"/>
                <a:ea typeface="Arial"/>
                <a:cs typeface="Arial"/>
                <a:sym typeface="Arial"/>
              </a:endParaRPr>
            </a:p>
            <a:p>
              <a:pPr indent="0" lvl="0" marL="0" marR="0" rtl="0" algn="l">
                <a:spcBef>
                  <a:spcPts val="0"/>
                </a:spcBef>
                <a:spcAft>
                  <a:spcPts val="0"/>
                </a:spcAft>
                <a:buNone/>
              </a:pPr>
              <a:r>
                <a:t/>
              </a:r>
              <a:endParaRPr b="1" sz="650">
                <a:solidFill>
                  <a:schemeClr val="dk1"/>
                </a:solidFill>
                <a:latin typeface="Arial"/>
                <a:ea typeface="Arial"/>
                <a:cs typeface="Arial"/>
                <a:sym typeface="Arial"/>
              </a:endParaRPr>
            </a:p>
            <a:p>
              <a:pPr indent="0" lvl="0" marL="0" marR="0" rtl="0" algn="l">
                <a:spcBef>
                  <a:spcPts val="0"/>
                </a:spcBef>
                <a:spcAft>
                  <a:spcPts val="0"/>
                </a:spcAft>
                <a:buNone/>
              </a:pPr>
              <a:r>
                <a:t/>
              </a:r>
              <a:endParaRPr b="1" sz="650">
                <a:solidFill>
                  <a:schemeClr val="dk1"/>
                </a:solidFill>
                <a:latin typeface="Arial"/>
                <a:ea typeface="Arial"/>
                <a:cs typeface="Arial"/>
                <a:sym typeface="Arial"/>
              </a:endParaRPr>
            </a:p>
            <a:p>
              <a:pPr indent="0" lvl="0" marL="0" marR="0" rtl="0" algn="l">
                <a:spcBef>
                  <a:spcPts val="0"/>
                </a:spcBef>
                <a:spcAft>
                  <a:spcPts val="0"/>
                </a:spcAft>
                <a:buNone/>
              </a:pPr>
              <a:r>
                <a:t/>
              </a:r>
              <a:endParaRPr b="1" sz="650">
                <a:solidFill>
                  <a:schemeClr val="dk1"/>
                </a:solidFill>
                <a:latin typeface="Arial"/>
                <a:ea typeface="Arial"/>
                <a:cs typeface="Arial"/>
                <a:sym typeface="Arial"/>
              </a:endParaRPr>
            </a:p>
            <a:p>
              <a:pPr indent="0" lvl="0" marL="0" marR="0" rtl="0" algn="l">
                <a:spcBef>
                  <a:spcPts val="0"/>
                </a:spcBef>
                <a:spcAft>
                  <a:spcPts val="0"/>
                </a:spcAft>
                <a:buNone/>
              </a:pPr>
              <a:r>
                <a:t/>
              </a:r>
              <a:endParaRPr b="1" sz="650">
                <a:solidFill>
                  <a:schemeClr val="dk1"/>
                </a:solidFill>
                <a:latin typeface="Arial"/>
                <a:ea typeface="Arial"/>
                <a:cs typeface="Arial"/>
                <a:sym typeface="Arial"/>
              </a:endParaRPr>
            </a:p>
            <a:p>
              <a:pPr indent="0" lvl="0" marL="0" marR="0" rtl="0" algn="l">
                <a:spcBef>
                  <a:spcPts val="0"/>
                </a:spcBef>
                <a:spcAft>
                  <a:spcPts val="0"/>
                </a:spcAft>
                <a:buNone/>
              </a:pPr>
              <a:r>
                <a:t/>
              </a:r>
              <a:endParaRPr sz="700">
                <a:solidFill>
                  <a:schemeClr val="dk1"/>
                </a:solidFill>
                <a:latin typeface="Arial"/>
                <a:ea typeface="Arial"/>
                <a:cs typeface="Arial"/>
                <a:sym typeface="Arial"/>
              </a:endParaRPr>
            </a:p>
            <a:p>
              <a:pPr indent="0" lvl="0" marL="0" marR="0" rtl="0" algn="l">
                <a:spcBef>
                  <a:spcPts val="0"/>
                </a:spcBef>
                <a:spcAft>
                  <a:spcPts val="0"/>
                </a:spcAft>
                <a:buNone/>
              </a:pPr>
              <a:r>
                <a:t/>
              </a:r>
              <a:endParaRPr sz="700">
                <a:solidFill>
                  <a:schemeClr val="dk1"/>
                </a:solidFill>
                <a:latin typeface="Arial"/>
                <a:ea typeface="Arial"/>
                <a:cs typeface="Arial"/>
                <a:sym typeface="Arial"/>
              </a:endParaRPr>
            </a:p>
            <a:p>
              <a:pPr indent="0" lvl="0" marL="0" marR="0" rtl="0" algn="l">
                <a:spcBef>
                  <a:spcPts val="0"/>
                </a:spcBef>
                <a:spcAft>
                  <a:spcPts val="0"/>
                </a:spcAft>
                <a:buNone/>
              </a:pPr>
              <a:r>
                <a:t/>
              </a:r>
              <a:endParaRPr sz="700">
                <a:solidFill>
                  <a:schemeClr val="dk1"/>
                </a:solidFill>
                <a:latin typeface="Arial"/>
                <a:ea typeface="Arial"/>
                <a:cs typeface="Arial"/>
                <a:sym typeface="Arial"/>
              </a:endParaRPr>
            </a:p>
            <a:p>
              <a:pPr indent="0" lvl="0" marL="0" marR="0" rtl="0" algn="l">
                <a:spcBef>
                  <a:spcPts val="0"/>
                </a:spcBef>
                <a:spcAft>
                  <a:spcPts val="0"/>
                </a:spcAft>
                <a:buNone/>
              </a:pPr>
              <a:r>
                <a:rPr lang="en-GB" sz="600">
                  <a:solidFill>
                    <a:schemeClr val="dk1"/>
                  </a:solidFill>
                  <a:latin typeface="Arial"/>
                  <a:ea typeface="Arial"/>
                  <a:cs typeface="Arial"/>
                  <a:sym typeface="Arial"/>
                </a:rPr>
                <a:t>A total of 907 patients, aged 2 - 99 years were recovered following anaesthesia in the period of observation. </a:t>
              </a:r>
              <a:endParaRPr/>
            </a:p>
            <a:p>
              <a:pPr indent="0" lvl="0" marL="0" marR="0" rtl="0" algn="l">
                <a:spcBef>
                  <a:spcPts val="0"/>
                </a:spcBef>
                <a:spcAft>
                  <a:spcPts val="0"/>
                </a:spcAft>
                <a:buNone/>
              </a:pPr>
              <a:r>
                <a:t/>
              </a:r>
              <a:endParaRPr sz="700">
                <a:solidFill>
                  <a:schemeClr val="dk1"/>
                </a:solidFill>
                <a:latin typeface="Arial"/>
                <a:ea typeface="Arial"/>
                <a:cs typeface="Arial"/>
                <a:sym typeface="Arial"/>
              </a:endParaRPr>
            </a:p>
            <a:p>
              <a:pPr indent="0" lvl="0" marL="0" marR="0" rtl="0" algn="l">
                <a:spcBef>
                  <a:spcPts val="0"/>
                </a:spcBef>
                <a:spcAft>
                  <a:spcPts val="0"/>
                </a:spcAft>
                <a:buNone/>
              </a:pPr>
              <a:r>
                <a:rPr lang="en-GB" sz="700">
                  <a:solidFill>
                    <a:schemeClr val="dk1"/>
                  </a:solidFill>
                  <a:latin typeface="Arial"/>
                  <a:ea typeface="Arial"/>
                  <a:cs typeface="Arial"/>
                  <a:sym typeface="Arial"/>
                </a:rPr>
                <a:t> </a:t>
              </a:r>
              <a:endParaRPr b="1" sz="700">
                <a:solidFill>
                  <a:schemeClr val="dk1"/>
                </a:solidFill>
                <a:latin typeface="Arial"/>
                <a:ea typeface="Arial"/>
                <a:cs typeface="Arial"/>
                <a:sym typeface="Arial"/>
              </a:endParaRPr>
            </a:p>
          </p:txBody>
        </p:sp>
        <p:sp>
          <p:nvSpPr>
            <p:cNvPr id="109" name="Google Shape;109;p1"/>
            <p:cNvSpPr/>
            <p:nvPr/>
          </p:nvSpPr>
          <p:spPr>
            <a:xfrm>
              <a:off x="2375249" y="1131590"/>
              <a:ext cx="2161256" cy="201813"/>
            </a:xfrm>
            <a:prstGeom prst="rect">
              <a:avLst/>
            </a:prstGeom>
            <a:solidFill>
              <a:srgbClr val="006798"/>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000"/>
                <a:buFont typeface="Arial"/>
                <a:buNone/>
              </a:pPr>
              <a:r>
                <a:rPr b="1" lang="en-GB" sz="1000">
                  <a:solidFill>
                    <a:schemeClr val="lt1"/>
                  </a:solidFill>
                  <a:latin typeface="Arial"/>
                  <a:ea typeface="Arial"/>
                  <a:cs typeface="Arial"/>
                  <a:sym typeface="Arial"/>
                </a:rPr>
                <a:t>Methodology </a:t>
              </a:r>
              <a:endParaRPr b="1" i="0" sz="1000" u="none" cap="none" strike="noStrike">
                <a:solidFill>
                  <a:schemeClr val="lt1"/>
                </a:solidFill>
                <a:latin typeface="Arial"/>
                <a:ea typeface="Arial"/>
                <a:cs typeface="Arial"/>
                <a:sym typeface="Arial"/>
              </a:endParaRPr>
            </a:p>
          </p:txBody>
        </p:sp>
      </p:grpSp>
      <p:sp>
        <p:nvSpPr>
          <p:cNvPr id="110" name="Google Shape;110;p1"/>
          <p:cNvSpPr/>
          <p:nvPr/>
        </p:nvSpPr>
        <p:spPr>
          <a:xfrm>
            <a:off x="4644008" y="1131590"/>
            <a:ext cx="2124744" cy="3744416"/>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700">
              <a:solidFill>
                <a:srgbClr val="FF0000"/>
              </a:solidFill>
              <a:latin typeface="Arial"/>
              <a:ea typeface="Arial"/>
              <a:cs typeface="Arial"/>
              <a:sym typeface="Arial"/>
            </a:endParaRPr>
          </a:p>
          <a:p>
            <a:pPr indent="0" lvl="0" marL="0" marR="0" rtl="0" algn="l">
              <a:spcBef>
                <a:spcPts val="0"/>
              </a:spcBef>
              <a:spcAft>
                <a:spcPts val="0"/>
              </a:spcAft>
              <a:buNone/>
            </a:pPr>
            <a:r>
              <a:t/>
            </a:r>
            <a:endParaRPr sz="700">
              <a:solidFill>
                <a:srgbClr val="FF0000"/>
              </a:solidFill>
              <a:latin typeface="Arial"/>
              <a:ea typeface="Arial"/>
              <a:cs typeface="Arial"/>
              <a:sym typeface="Arial"/>
            </a:endParaRPr>
          </a:p>
          <a:p>
            <a:pPr indent="0" lvl="0" marL="0" marR="0" rtl="0" algn="l">
              <a:spcBef>
                <a:spcPts val="0"/>
              </a:spcBef>
              <a:spcAft>
                <a:spcPts val="0"/>
              </a:spcAft>
              <a:buNone/>
            </a:pPr>
            <a:r>
              <a:t/>
            </a:r>
            <a:endParaRPr sz="700">
              <a:solidFill>
                <a:srgbClr val="FF0000"/>
              </a:solidFill>
              <a:latin typeface="Arial"/>
              <a:ea typeface="Arial"/>
              <a:cs typeface="Arial"/>
              <a:sym typeface="Arial"/>
            </a:endParaRPr>
          </a:p>
          <a:p>
            <a:pPr indent="0" lvl="0" marL="0" marR="0" rtl="0" algn="l">
              <a:spcBef>
                <a:spcPts val="0"/>
              </a:spcBef>
              <a:spcAft>
                <a:spcPts val="0"/>
              </a:spcAft>
              <a:buNone/>
            </a:pPr>
            <a:r>
              <a:t/>
            </a:r>
            <a:endParaRPr sz="700">
              <a:solidFill>
                <a:srgbClr val="FF0000"/>
              </a:solidFill>
              <a:latin typeface="Arial"/>
              <a:ea typeface="Arial"/>
              <a:cs typeface="Arial"/>
              <a:sym typeface="Arial"/>
            </a:endParaRPr>
          </a:p>
          <a:p>
            <a:pPr indent="0" lvl="0" marL="0" marR="0" rtl="0" algn="l">
              <a:spcBef>
                <a:spcPts val="0"/>
              </a:spcBef>
              <a:spcAft>
                <a:spcPts val="0"/>
              </a:spcAft>
              <a:buNone/>
            </a:pPr>
            <a:r>
              <a:t/>
            </a:r>
            <a:endParaRPr sz="700">
              <a:solidFill>
                <a:srgbClr val="FF0000"/>
              </a:solidFill>
              <a:latin typeface="Arial"/>
              <a:ea typeface="Arial"/>
              <a:cs typeface="Arial"/>
              <a:sym typeface="Arial"/>
            </a:endParaRPr>
          </a:p>
          <a:p>
            <a:pPr indent="0" lvl="0" marL="0" marR="0" rtl="0" algn="l">
              <a:spcBef>
                <a:spcPts val="0"/>
              </a:spcBef>
              <a:spcAft>
                <a:spcPts val="0"/>
              </a:spcAft>
              <a:buNone/>
            </a:pPr>
            <a:r>
              <a:t/>
            </a:r>
            <a:endParaRPr sz="700">
              <a:solidFill>
                <a:srgbClr val="FF0000"/>
              </a:solidFill>
              <a:latin typeface="Arial"/>
              <a:ea typeface="Arial"/>
              <a:cs typeface="Arial"/>
              <a:sym typeface="Arial"/>
            </a:endParaRPr>
          </a:p>
          <a:p>
            <a:pPr indent="0" lvl="0" marL="0" marR="0" rtl="0" algn="l">
              <a:spcBef>
                <a:spcPts val="0"/>
              </a:spcBef>
              <a:spcAft>
                <a:spcPts val="0"/>
              </a:spcAft>
              <a:buNone/>
            </a:pPr>
            <a:r>
              <a:t/>
            </a:r>
            <a:endParaRPr sz="700">
              <a:solidFill>
                <a:srgbClr val="FF0000"/>
              </a:solidFill>
              <a:latin typeface="Arial"/>
              <a:ea typeface="Arial"/>
              <a:cs typeface="Arial"/>
              <a:sym typeface="Arial"/>
            </a:endParaRPr>
          </a:p>
          <a:p>
            <a:pPr indent="0" lvl="0" marL="0" marR="0" rtl="0" algn="l">
              <a:spcBef>
                <a:spcPts val="0"/>
              </a:spcBef>
              <a:spcAft>
                <a:spcPts val="0"/>
              </a:spcAft>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27000" lvl="0" marL="171450" marR="0" rtl="0" algn="l">
              <a:spcBef>
                <a:spcPts val="0"/>
              </a:spcBef>
              <a:spcAft>
                <a:spcPts val="0"/>
              </a:spcAft>
              <a:buClr>
                <a:schemeClr val="dk1"/>
              </a:buClr>
              <a:buSzPts val="700"/>
              <a:buFont typeface="Arial"/>
              <a:buNone/>
            </a:pPr>
            <a:r>
              <a:t/>
            </a:r>
            <a:endParaRPr sz="700">
              <a:solidFill>
                <a:srgbClr val="FF0000"/>
              </a:solidFill>
              <a:latin typeface="Arial"/>
              <a:ea typeface="Arial"/>
              <a:cs typeface="Arial"/>
              <a:sym typeface="Arial"/>
            </a:endParaRPr>
          </a:p>
          <a:p>
            <a:pPr indent="-130175" lvl="0" marL="171450" marR="0" rtl="0" algn="l">
              <a:spcBef>
                <a:spcPts val="300"/>
              </a:spcBef>
              <a:spcAft>
                <a:spcPts val="0"/>
              </a:spcAft>
              <a:buClr>
                <a:schemeClr val="dk1"/>
              </a:buClr>
              <a:buSzPts val="650"/>
              <a:buFont typeface="Arial"/>
              <a:buNone/>
            </a:pPr>
            <a:r>
              <a:t/>
            </a:r>
            <a:endParaRPr sz="650">
              <a:solidFill>
                <a:schemeClr val="dk1"/>
              </a:solidFill>
              <a:latin typeface="Arial"/>
              <a:ea typeface="Arial"/>
              <a:cs typeface="Arial"/>
              <a:sym typeface="Arial"/>
            </a:endParaRPr>
          </a:p>
          <a:p>
            <a:pPr indent="-171450" lvl="0" marL="171450" marR="0" rtl="0" algn="l">
              <a:spcBef>
                <a:spcPts val="300"/>
              </a:spcBef>
              <a:spcAft>
                <a:spcPts val="0"/>
              </a:spcAft>
              <a:buClr>
                <a:schemeClr val="dk1"/>
              </a:buClr>
              <a:buSzPts val="600"/>
              <a:buFont typeface="Arial"/>
              <a:buChar char="•"/>
            </a:pPr>
            <a:r>
              <a:rPr lang="en-GB" sz="600">
                <a:solidFill>
                  <a:schemeClr val="dk1"/>
                </a:solidFill>
                <a:latin typeface="Arial"/>
                <a:ea typeface="Arial"/>
                <a:cs typeface="Arial"/>
                <a:sym typeface="Arial"/>
              </a:rPr>
              <a:t>Our local PROMs results were better than the national data.</a:t>
            </a:r>
            <a:endParaRPr/>
          </a:p>
          <a:p>
            <a:pPr indent="-171450" lvl="0" marL="171450" marR="0" rtl="0" algn="l">
              <a:spcBef>
                <a:spcPts val="300"/>
              </a:spcBef>
              <a:spcAft>
                <a:spcPts val="0"/>
              </a:spcAft>
              <a:buClr>
                <a:schemeClr val="dk1"/>
              </a:buClr>
              <a:buSzPts val="600"/>
              <a:buFont typeface="Arial"/>
              <a:buChar char="•"/>
            </a:pPr>
            <a:r>
              <a:rPr lang="en-GB" sz="600">
                <a:solidFill>
                  <a:schemeClr val="dk1"/>
                </a:solidFill>
                <a:latin typeface="Arial"/>
                <a:ea typeface="Arial"/>
                <a:cs typeface="Arial"/>
                <a:sym typeface="Arial"/>
              </a:rPr>
              <a:t>DrEaMing was worse than the national data.</a:t>
            </a:r>
            <a:endParaRPr/>
          </a:p>
          <a:p>
            <a:pPr indent="-171450" lvl="0" marL="171450" marR="0" rtl="0" algn="l">
              <a:spcBef>
                <a:spcPts val="300"/>
              </a:spcBef>
              <a:spcAft>
                <a:spcPts val="0"/>
              </a:spcAft>
              <a:buClr>
                <a:schemeClr val="dk1"/>
              </a:buClr>
              <a:buSzPts val="600"/>
              <a:buFont typeface="Arial"/>
              <a:buChar char="•"/>
            </a:pPr>
            <a:r>
              <a:rPr lang="en-GB" sz="600">
                <a:solidFill>
                  <a:schemeClr val="dk1"/>
                </a:solidFill>
                <a:latin typeface="Arial"/>
                <a:ea typeface="Arial"/>
                <a:cs typeface="Arial"/>
                <a:sym typeface="Arial"/>
              </a:rPr>
              <a:t>0.06% of patients had a pain score of 3 in line with PQIP’s 11.3% with severe pain in recovery.</a:t>
            </a:r>
            <a:endParaRPr/>
          </a:p>
          <a:p>
            <a:pPr indent="-171450" lvl="0" marL="171450" marR="0" rtl="0" algn="l">
              <a:spcBef>
                <a:spcPts val="300"/>
              </a:spcBef>
              <a:spcAft>
                <a:spcPts val="0"/>
              </a:spcAft>
              <a:buClr>
                <a:schemeClr val="dk1"/>
              </a:buClr>
              <a:buSzPts val="600"/>
              <a:buFont typeface="Arial"/>
              <a:buChar char="•"/>
            </a:pPr>
            <a:r>
              <a:rPr lang="en-GB" sz="600">
                <a:solidFill>
                  <a:schemeClr val="dk1"/>
                </a:solidFill>
                <a:latin typeface="Arial"/>
                <a:ea typeface="Arial"/>
                <a:cs typeface="Arial"/>
                <a:sym typeface="Arial"/>
              </a:rPr>
              <a:t>Out of 58 patients with a pain score of ≥3 post operatively, 77% are emergency surgery, with a breakdown of 46% and 36% in general surgery and Orthopaedic surgery respectively.   </a:t>
            </a:r>
            <a:endParaRPr/>
          </a:p>
          <a:p>
            <a:pPr indent="-171450" lvl="0" marL="171450" marR="0" rtl="0" algn="l">
              <a:spcBef>
                <a:spcPts val="300"/>
              </a:spcBef>
              <a:spcAft>
                <a:spcPts val="0"/>
              </a:spcAft>
              <a:buNone/>
            </a:pPr>
            <a:r>
              <a:rPr lang="en-GB" sz="650">
                <a:solidFill>
                  <a:srgbClr val="FF0000"/>
                </a:solidFill>
                <a:latin typeface="Arial"/>
                <a:ea typeface="Arial"/>
                <a:cs typeface="Arial"/>
                <a:sym typeface="Arial"/>
              </a:rPr>
              <a:t>.</a:t>
            </a:r>
            <a:endParaRPr/>
          </a:p>
          <a:p>
            <a:pPr indent="-130175" lvl="0" marL="171450" marR="0" rtl="0" algn="l">
              <a:spcBef>
                <a:spcPts val="0"/>
              </a:spcBef>
              <a:spcAft>
                <a:spcPts val="0"/>
              </a:spcAft>
              <a:buClr>
                <a:schemeClr val="dk1"/>
              </a:buClr>
              <a:buSzPts val="650"/>
              <a:buFont typeface="Arial"/>
              <a:buNone/>
            </a:pPr>
            <a:r>
              <a:t/>
            </a:r>
            <a:endParaRPr sz="650">
              <a:solidFill>
                <a:schemeClr val="dk1"/>
              </a:solidFill>
              <a:latin typeface="Arial"/>
              <a:ea typeface="Arial"/>
              <a:cs typeface="Arial"/>
              <a:sym typeface="Arial"/>
            </a:endParaRPr>
          </a:p>
          <a:p>
            <a:pPr indent="-130175" lvl="0" marL="171450" marR="0" rtl="0" algn="l">
              <a:spcBef>
                <a:spcPts val="0"/>
              </a:spcBef>
              <a:spcAft>
                <a:spcPts val="0"/>
              </a:spcAft>
              <a:buClr>
                <a:schemeClr val="dk1"/>
              </a:buClr>
              <a:buSzPts val="650"/>
              <a:buFont typeface="Arial"/>
              <a:buNone/>
            </a:pPr>
            <a:r>
              <a:t/>
            </a:r>
            <a:endParaRPr sz="650">
              <a:solidFill>
                <a:schemeClr val="dk1"/>
              </a:solidFill>
              <a:latin typeface="Arial"/>
              <a:ea typeface="Arial"/>
              <a:cs typeface="Arial"/>
              <a:sym typeface="Arial"/>
            </a:endParaRPr>
          </a:p>
          <a:p>
            <a:pPr indent="-130175" lvl="0" marL="171450" marR="0" rtl="0" algn="l">
              <a:spcBef>
                <a:spcPts val="0"/>
              </a:spcBef>
              <a:spcAft>
                <a:spcPts val="0"/>
              </a:spcAft>
              <a:buClr>
                <a:schemeClr val="dk1"/>
              </a:buClr>
              <a:buSzPts val="650"/>
              <a:buFont typeface="Arial"/>
              <a:buNone/>
            </a:pPr>
            <a:r>
              <a:t/>
            </a:r>
            <a:endParaRPr sz="650">
              <a:solidFill>
                <a:schemeClr val="dk1"/>
              </a:solidFill>
              <a:latin typeface="Arial"/>
              <a:ea typeface="Arial"/>
              <a:cs typeface="Arial"/>
              <a:sym typeface="Arial"/>
            </a:endParaRPr>
          </a:p>
          <a:p>
            <a:pPr indent="-130175" lvl="0" marL="171450" marR="0" rtl="0" algn="l">
              <a:spcBef>
                <a:spcPts val="0"/>
              </a:spcBef>
              <a:spcAft>
                <a:spcPts val="0"/>
              </a:spcAft>
              <a:buClr>
                <a:schemeClr val="dk1"/>
              </a:buClr>
              <a:buSzPts val="650"/>
              <a:buFont typeface="Arial"/>
              <a:buNone/>
            </a:pPr>
            <a:r>
              <a:t/>
            </a:r>
            <a:endParaRPr sz="650">
              <a:solidFill>
                <a:schemeClr val="dk1"/>
              </a:solidFill>
              <a:latin typeface="Arial"/>
              <a:ea typeface="Arial"/>
              <a:cs typeface="Arial"/>
              <a:sym typeface="Arial"/>
            </a:endParaRPr>
          </a:p>
          <a:p>
            <a:pPr indent="-130175" lvl="0" marL="171450" marR="0" rtl="0" algn="l">
              <a:spcBef>
                <a:spcPts val="0"/>
              </a:spcBef>
              <a:spcAft>
                <a:spcPts val="0"/>
              </a:spcAft>
              <a:buClr>
                <a:schemeClr val="dk1"/>
              </a:buClr>
              <a:buSzPts val="650"/>
              <a:buFont typeface="Arial"/>
              <a:buNone/>
            </a:pPr>
            <a:r>
              <a:t/>
            </a:r>
            <a:endParaRPr sz="650">
              <a:solidFill>
                <a:schemeClr val="dk1"/>
              </a:solidFill>
              <a:latin typeface="Arial"/>
              <a:ea typeface="Arial"/>
              <a:cs typeface="Arial"/>
              <a:sym typeface="Arial"/>
            </a:endParaRPr>
          </a:p>
          <a:p>
            <a:pPr indent="-130175" lvl="0" marL="171450" marR="0" rtl="0" algn="l">
              <a:spcBef>
                <a:spcPts val="0"/>
              </a:spcBef>
              <a:spcAft>
                <a:spcPts val="0"/>
              </a:spcAft>
              <a:buClr>
                <a:schemeClr val="dk1"/>
              </a:buClr>
              <a:buSzPts val="650"/>
              <a:buFont typeface="Arial"/>
              <a:buNone/>
            </a:pPr>
            <a:r>
              <a:t/>
            </a:r>
            <a:endParaRPr sz="650">
              <a:solidFill>
                <a:schemeClr val="dk1"/>
              </a:solidFill>
              <a:latin typeface="Arial"/>
              <a:ea typeface="Arial"/>
              <a:cs typeface="Arial"/>
              <a:sym typeface="Arial"/>
            </a:endParaRPr>
          </a:p>
          <a:p>
            <a:pPr indent="-130175" lvl="0" marL="171450" marR="0" rtl="0" algn="l">
              <a:spcBef>
                <a:spcPts val="0"/>
              </a:spcBef>
              <a:spcAft>
                <a:spcPts val="0"/>
              </a:spcAft>
              <a:buClr>
                <a:schemeClr val="dk1"/>
              </a:buClr>
              <a:buSzPts val="650"/>
              <a:buFont typeface="Arial"/>
              <a:buNone/>
            </a:pPr>
            <a:r>
              <a:t/>
            </a:r>
            <a:endParaRPr sz="650">
              <a:solidFill>
                <a:schemeClr val="dk1"/>
              </a:solidFill>
              <a:latin typeface="Arial"/>
              <a:ea typeface="Arial"/>
              <a:cs typeface="Arial"/>
              <a:sym typeface="Arial"/>
            </a:endParaRPr>
          </a:p>
          <a:p>
            <a:pPr indent="-130175" lvl="0" marL="171450" marR="0" rtl="0" algn="l">
              <a:spcBef>
                <a:spcPts val="0"/>
              </a:spcBef>
              <a:spcAft>
                <a:spcPts val="0"/>
              </a:spcAft>
              <a:buClr>
                <a:schemeClr val="dk1"/>
              </a:buClr>
              <a:buSzPts val="650"/>
              <a:buFont typeface="Arial"/>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t/>
            </a:r>
            <a:endParaRPr sz="650">
              <a:solidFill>
                <a:schemeClr val="dk1"/>
              </a:solidFill>
              <a:latin typeface="Arial"/>
              <a:ea typeface="Arial"/>
              <a:cs typeface="Arial"/>
              <a:sym typeface="Arial"/>
            </a:endParaRPr>
          </a:p>
          <a:p>
            <a:pPr indent="0" lvl="0" marL="0" marR="0" rtl="0" algn="l">
              <a:spcBef>
                <a:spcPts val="0"/>
              </a:spcBef>
              <a:spcAft>
                <a:spcPts val="0"/>
              </a:spcAft>
              <a:buNone/>
            </a:pPr>
            <a:r>
              <a:rPr lang="en-GB" sz="650">
                <a:solidFill>
                  <a:schemeClr val="dk1"/>
                </a:solidFill>
                <a:latin typeface="Arial"/>
                <a:ea typeface="Arial"/>
                <a:cs typeface="Arial"/>
                <a:sym typeface="Arial"/>
              </a:rPr>
              <a:t> </a:t>
            </a:r>
            <a:endParaRPr b="0" i="0" sz="650" u="none" cap="none" strike="noStrike">
              <a:solidFill>
                <a:schemeClr val="dk1"/>
              </a:solidFill>
              <a:latin typeface="Arial"/>
              <a:ea typeface="Arial"/>
              <a:cs typeface="Arial"/>
              <a:sym typeface="Arial"/>
            </a:endParaRPr>
          </a:p>
        </p:txBody>
      </p:sp>
      <p:sp>
        <p:nvSpPr>
          <p:cNvPr id="111" name="Google Shape;111;p1"/>
          <p:cNvSpPr/>
          <p:nvPr/>
        </p:nvSpPr>
        <p:spPr>
          <a:xfrm>
            <a:off x="2376263" y="3929072"/>
            <a:ext cx="2160240" cy="201813"/>
          </a:xfrm>
          <a:prstGeom prst="rect">
            <a:avLst/>
          </a:prstGeom>
          <a:solidFill>
            <a:srgbClr val="006798"/>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000"/>
              <a:buFont typeface="Arial"/>
              <a:buNone/>
            </a:pPr>
            <a:r>
              <a:rPr b="1" lang="en-GB" sz="1000">
                <a:solidFill>
                  <a:schemeClr val="lt1"/>
                </a:solidFill>
                <a:latin typeface="Arial"/>
                <a:ea typeface="Arial"/>
                <a:cs typeface="Arial"/>
                <a:sym typeface="Arial"/>
              </a:rPr>
              <a:t>Results</a:t>
            </a:r>
            <a:endParaRPr b="1" i="0" sz="1000" u="none" cap="none" strike="noStrike">
              <a:solidFill>
                <a:schemeClr val="lt1"/>
              </a:solidFill>
              <a:latin typeface="Arial"/>
              <a:ea typeface="Arial"/>
              <a:cs typeface="Arial"/>
              <a:sym typeface="Arial"/>
            </a:endParaRPr>
          </a:p>
        </p:txBody>
      </p:sp>
      <p:sp>
        <p:nvSpPr>
          <p:cNvPr id="112" name="Google Shape;112;p1"/>
          <p:cNvSpPr txBox="1"/>
          <p:nvPr/>
        </p:nvSpPr>
        <p:spPr>
          <a:xfrm>
            <a:off x="467544" y="1131590"/>
            <a:ext cx="1584176"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000">
                <a:solidFill>
                  <a:schemeClr val="lt1"/>
                </a:solidFill>
                <a:latin typeface="Arial"/>
                <a:ea typeface="Arial"/>
                <a:cs typeface="Arial"/>
                <a:sym typeface="Arial"/>
              </a:rPr>
              <a:t>Introduction </a:t>
            </a:r>
            <a:endParaRPr/>
          </a:p>
        </p:txBody>
      </p:sp>
      <p:sp>
        <p:nvSpPr>
          <p:cNvPr id="113" name="Google Shape;113;p1"/>
          <p:cNvSpPr/>
          <p:nvPr/>
        </p:nvSpPr>
        <p:spPr>
          <a:xfrm>
            <a:off x="6866363" y="3870135"/>
            <a:ext cx="2160240" cy="201813"/>
          </a:xfrm>
          <a:prstGeom prst="rect">
            <a:avLst/>
          </a:prstGeom>
          <a:solidFill>
            <a:srgbClr val="006798"/>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000"/>
              <a:buFont typeface="Arial"/>
              <a:buNone/>
            </a:pPr>
            <a:r>
              <a:rPr b="1" i="0" lang="en-GB" sz="1000" u="none" cap="none" strike="noStrike">
                <a:solidFill>
                  <a:schemeClr val="lt1"/>
                </a:solidFill>
                <a:latin typeface="Arial"/>
                <a:ea typeface="Arial"/>
                <a:cs typeface="Arial"/>
                <a:sym typeface="Arial"/>
              </a:rPr>
              <a:t>References</a:t>
            </a:r>
            <a:endParaRPr/>
          </a:p>
        </p:txBody>
      </p:sp>
      <p:sp>
        <p:nvSpPr>
          <p:cNvPr id="114" name="Google Shape;114;p1"/>
          <p:cNvSpPr/>
          <p:nvPr/>
        </p:nvSpPr>
        <p:spPr>
          <a:xfrm>
            <a:off x="101149" y="3929072"/>
            <a:ext cx="2160240" cy="201813"/>
          </a:xfrm>
          <a:prstGeom prst="rect">
            <a:avLst/>
          </a:prstGeom>
          <a:solidFill>
            <a:srgbClr val="006798"/>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000"/>
              <a:buFont typeface="Arial"/>
              <a:buNone/>
            </a:pPr>
            <a:r>
              <a:rPr b="1" i="0" lang="en-GB" sz="1000" u="none" cap="none" strike="noStrike">
                <a:solidFill>
                  <a:schemeClr val="lt1"/>
                </a:solidFill>
                <a:latin typeface="Arial"/>
                <a:ea typeface="Arial"/>
                <a:cs typeface="Arial"/>
                <a:sym typeface="Arial"/>
              </a:rPr>
              <a:t>Aims</a:t>
            </a:r>
            <a:endParaRPr/>
          </a:p>
        </p:txBody>
      </p:sp>
      <p:pic>
        <p:nvPicPr>
          <p:cNvPr id="115" name="Google Shape;115;p1"/>
          <p:cNvPicPr preferRelativeResize="0"/>
          <p:nvPr/>
        </p:nvPicPr>
        <p:blipFill rotWithShape="1">
          <a:blip r:embed="rId6">
            <a:alphaModFix/>
          </a:blip>
          <a:srcRect b="0" l="0" r="0" t="0"/>
          <a:stretch/>
        </p:blipFill>
        <p:spPr>
          <a:xfrm>
            <a:off x="755576" y="332811"/>
            <a:ext cx="598768" cy="620428"/>
          </a:xfrm>
          <a:prstGeom prst="rect">
            <a:avLst/>
          </a:prstGeom>
          <a:noFill/>
          <a:ln>
            <a:noFill/>
          </a:ln>
        </p:spPr>
      </p:pic>
      <p:pic>
        <p:nvPicPr>
          <p:cNvPr id="116" name="Google Shape;116;p1"/>
          <p:cNvPicPr preferRelativeResize="0"/>
          <p:nvPr/>
        </p:nvPicPr>
        <p:blipFill rotWithShape="1">
          <a:blip r:embed="rId7">
            <a:alphaModFix/>
          </a:blip>
          <a:srcRect b="0" l="0" r="0" t="0"/>
          <a:stretch/>
        </p:blipFill>
        <p:spPr>
          <a:xfrm>
            <a:off x="2398208" y="3000378"/>
            <a:ext cx="2124745" cy="857917"/>
          </a:xfrm>
          <a:prstGeom prst="rect">
            <a:avLst/>
          </a:prstGeom>
          <a:noFill/>
          <a:ln>
            <a:noFill/>
          </a:ln>
        </p:spPr>
      </p:pic>
      <p:graphicFrame>
        <p:nvGraphicFramePr>
          <p:cNvPr id="117" name="Google Shape;117;p1"/>
          <p:cNvGraphicFramePr/>
          <p:nvPr/>
        </p:nvGraphicFramePr>
        <p:xfrm>
          <a:off x="4643438" y="1214428"/>
          <a:ext cx="2143140" cy="1357322"/>
        </p:xfrm>
        <a:graphic>
          <a:graphicData uri="http://schemas.openxmlformats.org/drawingml/2006/chart">
            <c:chart r:id="rId8"/>
          </a:graphicData>
        </a:graphic>
      </p:graphicFrame>
      <p:graphicFrame>
        <p:nvGraphicFramePr>
          <p:cNvPr id="118" name="Google Shape;118;p1"/>
          <p:cNvGraphicFramePr/>
          <p:nvPr/>
        </p:nvGraphicFramePr>
        <p:xfrm>
          <a:off x="4643438" y="2571750"/>
          <a:ext cx="2143140" cy="1171564"/>
        </p:xfrm>
        <a:graphic>
          <a:graphicData uri="http://schemas.openxmlformats.org/drawingml/2006/chart">
            <c:chart r:id="rId9"/>
          </a:graphicData>
        </a:graphic>
      </p:graphicFrame>
      <p:sp>
        <p:nvSpPr>
          <p:cNvPr id="119" name="Google Shape;119;p1"/>
          <p:cNvSpPr txBox="1"/>
          <p:nvPr/>
        </p:nvSpPr>
        <p:spPr>
          <a:xfrm>
            <a:off x="4429124" y="1142990"/>
            <a:ext cx="1143008" cy="18466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600">
                <a:solidFill>
                  <a:schemeClr val="dk1"/>
                </a:solidFill>
                <a:latin typeface="Arial"/>
                <a:ea typeface="Arial"/>
                <a:cs typeface="Arial"/>
                <a:sym typeface="Arial"/>
              </a:rPr>
              <a:t>PROMs result</a:t>
            </a:r>
            <a:endParaRPr/>
          </a:p>
        </p:txBody>
      </p:sp>
      <p:sp>
        <p:nvSpPr>
          <p:cNvPr id="120" name="Google Shape;120;p1"/>
          <p:cNvSpPr txBox="1"/>
          <p:nvPr/>
        </p:nvSpPr>
        <p:spPr>
          <a:xfrm>
            <a:off x="1714480" y="714362"/>
            <a:ext cx="6643800" cy="446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700">
                <a:solidFill>
                  <a:srgbClr val="006798"/>
                </a:solidFill>
                <a:latin typeface="Arial"/>
                <a:ea typeface="Arial"/>
                <a:cs typeface="Arial"/>
                <a:sym typeface="Arial"/>
              </a:rPr>
              <a:t>Dr Fiona Lakin (CT2), Dr Siobhan Orr (CT2), Dr Zhi Jiun Yap (CT1), Dr Elizabeth Lane (CT1)</a:t>
            </a:r>
            <a:endParaRPr/>
          </a:p>
          <a:p>
            <a:pPr indent="0" lvl="0" marL="0" marR="0" rtl="0" algn="ctr">
              <a:spcBef>
                <a:spcPts val="0"/>
              </a:spcBef>
              <a:spcAft>
                <a:spcPts val="0"/>
              </a:spcAft>
              <a:buNone/>
            </a:pPr>
            <a:r>
              <a:rPr lang="en-GB" sz="700">
                <a:solidFill>
                  <a:srgbClr val="006798"/>
                </a:solidFill>
                <a:latin typeface="Arial"/>
                <a:ea typeface="Arial"/>
                <a:cs typeface="Arial"/>
                <a:sym typeface="Arial"/>
              </a:rPr>
              <a:t>Dr Miranda Davies (CT2), Chris Perry (CT2), Dr Avinash Aswath (ST7), Dr Susie Baker (Consultant Anaesthetist) </a:t>
            </a:r>
            <a:endParaRPr/>
          </a:p>
          <a:p>
            <a:pPr indent="0" lvl="0" marL="0" marR="0" rtl="0" algn="ctr">
              <a:spcBef>
                <a:spcPts val="0"/>
              </a:spcBef>
              <a:spcAft>
                <a:spcPts val="0"/>
              </a:spcAft>
              <a:buNone/>
            </a:pPr>
            <a:r>
              <a:t/>
            </a:r>
            <a:endParaRPr sz="9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2006-07-06T12:15:55Z</dcterms:created>
  <dc:creator>general Installation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0x010100B886075E02524D4B92B6F7A9AD3526AE</vt:lpwstr>
  </property>
</Properties>
</file>